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E9AE86-DB35-4355-ABB1-B2203CB6BDED}" v="32" dt="2023-09-04T03:59:16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on Camin" userId="70f571e2-6099-4a03-9e8c-4f22d77335c4" providerId="ADAL" clId="{8FE9AE86-DB35-4355-ABB1-B2203CB6BDED}"/>
    <pc:docChg chg="undo custSel addSld modSld">
      <pc:chgData name="Bryon Camin" userId="70f571e2-6099-4a03-9e8c-4f22d77335c4" providerId="ADAL" clId="{8FE9AE86-DB35-4355-ABB1-B2203CB6BDED}" dt="2023-09-04T04:04:05.341" v="1137" actId="404"/>
      <pc:docMkLst>
        <pc:docMk/>
      </pc:docMkLst>
      <pc:sldChg chg="addSp delSp modSp mod setBg setClrOvrMap">
        <pc:chgData name="Bryon Camin" userId="70f571e2-6099-4a03-9e8c-4f22d77335c4" providerId="ADAL" clId="{8FE9AE86-DB35-4355-ABB1-B2203CB6BDED}" dt="2023-09-04T03:08:14.159" v="777" actId="207"/>
        <pc:sldMkLst>
          <pc:docMk/>
          <pc:sldMk cId="4229483339" sldId="256"/>
        </pc:sldMkLst>
        <pc:spChg chg="mod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2" creationId="{52CF0E8A-E312-5878-C059-7EAF3512E798}"/>
          </ac:spMkLst>
        </pc:spChg>
        <pc:spChg chg="mod">
          <ac:chgData name="Bryon Camin" userId="70f571e2-6099-4a03-9e8c-4f22d77335c4" providerId="ADAL" clId="{8FE9AE86-DB35-4355-ABB1-B2203CB6BDED}" dt="2023-09-04T03:08:14.159" v="777" actId="207"/>
          <ac:spMkLst>
            <pc:docMk/>
            <pc:sldMk cId="4229483339" sldId="256"/>
            <ac:spMk id="3" creationId="{EF93B9BF-0359-284B-3C94-52D5C34B8246}"/>
          </ac:spMkLst>
        </pc:spChg>
        <pc:spChg chg="add del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8" creationId="{21DCC7BA-3740-47E1-91B9-6269381397AE}"/>
          </ac:spMkLst>
        </pc:spChg>
        <pc:spChg chg="add del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10" creationId="{84CEFA49-6B2F-4FE6-B6AF-31D49E68C23B}"/>
          </ac:spMkLst>
        </pc:spChg>
        <pc:spChg chg="add del">
          <ac:chgData name="Bryon Camin" userId="70f571e2-6099-4a03-9e8c-4f22d77335c4" providerId="ADAL" clId="{8FE9AE86-DB35-4355-ABB1-B2203CB6BDED}" dt="2023-09-04T03:07:36.475" v="764" actId="26606"/>
          <ac:spMkLst>
            <pc:docMk/>
            <pc:sldMk cId="4229483339" sldId="256"/>
            <ac:spMk id="15" creationId="{B7743172-17A8-4FA4-8434-B813E03B7665}"/>
          </ac:spMkLst>
        </pc:spChg>
        <pc:spChg chg="add del">
          <ac:chgData name="Bryon Camin" userId="70f571e2-6099-4a03-9e8c-4f22d77335c4" providerId="ADAL" clId="{8FE9AE86-DB35-4355-ABB1-B2203CB6BDED}" dt="2023-09-04T03:07:36.475" v="764" actId="26606"/>
          <ac:spMkLst>
            <pc:docMk/>
            <pc:sldMk cId="4229483339" sldId="256"/>
            <ac:spMk id="17" creationId="{4CE1233C-FD2F-489E-BFDE-086F5FED6491}"/>
          </ac:spMkLst>
        </pc:spChg>
        <pc:spChg chg="add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19" creationId="{DD55F7DD-ACF1-44A0-B9B5-FC5A875443DA}"/>
          </ac:spMkLst>
        </pc:spChg>
        <pc:spChg chg="add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20" creationId="{B95EB505-AE12-4878-88D1-3A93384E044A}"/>
          </ac:spMkLst>
        </pc:spChg>
        <pc:spChg chg="add">
          <ac:chgData name="Bryon Camin" userId="70f571e2-6099-4a03-9e8c-4f22d77335c4" providerId="ADAL" clId="{8FE9AE86-DB35-4355-ABB1-B2203CB6BDED}" dt="2023-09-04T03:07:36.476" v="765" actId="26606"/>
          <ac:spMkLst>
            <pc:docMk/>
            <pc:sldMk cId="4229483339" sldId="256"/>
            <ac:spMk id="21" creationId="{A12BC7B8-5515-40FA-A38E-1054E2061B47}"/>
          </ac:spMkLst>
        </pc:spChg>
        <pc:picChg chg="add mod">
          <ac:chgData name="Bryon Camin" userId="70f571e2-6099-4a03-9e8c-4f22d77335c4" providerId="ADAL" clId="{8FE9AE86-DB35-4355-ABB1-B2203CB6BDED}" dt="2023-09-04T03:07:50.637" v="767" actId="27614"/>
          <ac:picMkLst>
            <pc:docMk/>
            <pc:sldMk cId="4229483339" sldId="256"/>
            <ac:picMk id="4" creationId="{305375AD-1C5B-BDAF-DC68-F9EE3987DB94}"/>
          </ac:picMkLst>
        </pc:picChg>
      </pc:sldChg>
      <pc:sldChg chg="modSp mod">
        <pc:chgData name="Bryon Camin" userId="70f571e2-6099-4a03-9e8c-4f22d77335c4" providerId="ADAL" clId="{8FE9AE86-DB35-4355-ABB1-B2203CB6BDED}" dt="2023-09-04T03:09:07.796" v="791" actId="122"/>
        <pc:sldMkLst>
          <pc:docMk/>
          <pc:sldMk cId="955508989" sldId="257"/>
        </pc:sldMkLst>
        <pc:spChg chg="mod">
          <ac:chgData name="Bryon Camin" userId="70f571e2-6099-4a03-9e8c-4f22d77335c4" providerId="ADAL" clId="{8FE9AE86-DB35-4355-ABB1-B2203CB6BDED}" dt="2023-09-04T03:09:07.796" v="791" actId="122"/>
          <ac:spMkLst>
            <pc:docMk/>
            <pc:sldMk cId="955508989" sldId="257"/>
            <ac:spMk id="2" creationId="{638FA891-C21F-8C62-6329-E7C105BBC3E3}"/>
          </ac:spMkLst>
        </pc:spChg>
        <pc:spChg chg="mod">
          <ac:chgData name="Bryon Camin" userId="70f571e2-6099-4a03-9e8c-4f22d77335c4" providerId="ADAL" clId="{8FE9AE86-DB35-4355-ABB1-B2203CB6BDED}" dt="2023-09-04T03:08:32.087" v="780" actId="207"/>
          <ac:spMkLst>
            <pc:docMk/>
            <pc:sldMk cId="955508989" sldId="257"/>
            <ac:spMk id="4" creationId="{E7A47E5D-FA68-A3D1-84B1-83AC24BEBC05}"/>
          </ac:spMkLst>
        </pc:spChg>
      </pc:sldChg>
      <pc:sldChg chg="addSp delSp modSp mod setBg setClrOvrMap">
        <pc:chgData name="Bryon Camin" userId="70f571e2-6099-4a03-9e8c-4f22d77335c4" providerId="ADAL" clId="{8FE9AE86-DB35-4355-ABB1-B2203CB6BDED}" dt="2023-09-04T03:09:34.168" v="792" actId="207"/>
        <pc:sldMkLst>
          <pc:docMk/>
          <pc:sldMk cId="1262547780" sldId="258"/>
        </pc:sldMkLst>
        <pc:spChg chg="add del mod">
          <ac:chgData name="Bryon Camin" userId="70f571e2-6099-4a03-9e8c-4f22d77335c4" providerId="ADAL" clId="{8FE9AE86-DB35-4355-ABB1-B2203CB6BDED}" dt="2023-09-04T03:09:34.168" v="792" actId="207"/>
          <ac:spMkLst>
            <pc:docMk/>
            <pc:sldMk cId="1262547780" sldId="258"/>
            <ac:spMk id="3" creationId="{DC2DB59B-907D-87FA-2AB9-C4488426F547}"/>
          </ac:spMkLst>
        </pc:spChg>
        <pc:spChg chg="add del">
          <ac:chgData name="Bryon Camin" userId="70f571e2-6099-4a03-9e8c-4f22d77335c4" providerId="ADAL" clId="{8FE9AE86-DB35-4355-ABB1-B2203CB6BDED}" dt="2023-09-04T02:35:30.926" v="612" actId="26606"/>
          <ac:spMkLst>
            <pc:docMk/>
            <pc:sldMk cId="1262547780" sldId="258"/>
            <ac:spMk id="9" creationId="{B9D93730-8C7D-423D-9137-597B5FA65701}"/>
          </ac:spMkLst>
        </pc:spChg>
        <pc:spChg chg="add del">
          <ac:chgData name="Bryon Camin" userId="70f571e2-6099-4a03-9e8c-4f22d77335c4" providerId="ADAL" clId="{8FE9AE86-DB35-4355-ABB1-B2203CB6BDED}" dt="2023-09-04T02:35:30.926" v="612" actId="26606"/>
          <ac:spMkLst>
            <pc:docMk/>
            <pc:sldMk cId="1262547780" sldId="258"/>
            <ac:spMk id="11" creationId="{D0D45553-91A4-480A-9577-0E0FC0D919B9}"/>
          </ac:spMkLst>
        </pc:spChg>
        <pc:spChg chg="add del">
          <ac:chgData name="Bryon Camin" userId="70f571e2-6099-4a03-9e8c-4f22d77335c4" providerId="ADAL" clId="{8FE9AE86-DB35-4355-ABB1-B2203CB6BDED}" dt="2023-09-04T02:35:30.926" v="612" actId="26606"/>
          <ac:spMkLst>
            <pc:docMk/>
            <pc:sldMk cId="1262547780" sldId="258"/>
            <ac:spMk id="13" creationId="{D240F8A8-FEA1-42C2-B259-27A9351279BD}"/>
          </ac:spMkLst>
        </pc:spChg>
        <pc:graphicFrameChg chg="add del">
          <ac:chgData name="Bryon Camin" userId="70f571e2-6099-4a03-9e8c-4f22d77335c4" providerId="ADAL" clId="{8FE9AE86-DB35-4355-ABB1-B2203CB6BDED}" dt="2023-09-04T02:35:30.926" v="612" actId="26606"/>
          <ac:graphicFrameMkLst>
            <pc:docMk/>
            <pc:sldMk cId="1262547780" sldId="258"/>
            <ac:graphicFrameMk id="5" creationId="{CEEFC3CE-7FDD-338D-E417-3AFB28958524}"/>
          </ac:graphicFrameMkLst>
        </pc:graphicFrameChg>
      </pc:sldChg>
      <pc:sldChg chg="modSp mod">
        <pc:chgData name="Bryon Camin" userId="70f571e2-6099-4a03-9e8c-4f22d77335c4" providerId="ADAL" clId="{8FE9AE86-DB35-4355-ABB1-B2203CB6BDED}" dt="2023-09-04T02:38:08.772" v="637" actId="20577"/>
        <pc:sldMkLst>
          <pc:docMk/>
          <pc:sldMk cId="2506191989" sldId="259"/>
        </pc:sldMkLst>
        <pc:spChg chg="mod">
          <ac:chgData name="Bryon Camin" userId="70f571e2-6099-4a03-9e8c-4f22d77335c4" providerId="ADAL" clId="{8FE9AE86-DB35-4355-ABB1-B2203CB6BDED}" dt="2023-09-04T02:38:08.772" v="637" actId="20577"/>
          <ac:spMkLst>
            <pc:docMk/>
            <pc:sldMk cId="2506191989" sldId="259"/>
            <ac:spMk id="5" creationId="{0CE87525-2CAB-602F-8151-8C57640FD427}"/>
          </ac:spMkLst>
        </pc:spChg>
      </pc:sldChg>
      <pc:sldChg chg="modSp mod">
        <pc:chgData name="Bryon Camin" userId="70f571e2-6099-4a03-9e8c-4f22d77335c4" providerId="ADAL" clId="{8FE9AE86-DB35-4355-ABB1-B2203CB6BDED}" dt="2023-09-04T02:38:42.526" v="640" actId="207"/>
        <pc:sldMkLst>
          <pc:docMk/>
          <pc:sldMk cId="2430502838" sldId="260"/>
        </pc:sldMkLst>
        <pc:spChg chg="mod">
          <ac:chgData name="Bryon Camin" userId="70f571e2-6099-4a03-9e8c-4f22d77335c4" providerId="ADAL" clId="{8FE9AE86-DB35-4355-ABB1-B2203CB6BDED}" dt="2023-09-04T02:38:42.526" v="640" actId="207"/>
          <ac:spMkLst>
            <pc:docMk/>
            <pc:sldMk cId="2430502838" sldId="260"/>
            <ac:spMk id="3" creationId="{FD140CC7-CA94-F6A4-F832-958A048A845F}"/>
          </ac:spMkLst>
        </pc:spChg>
      </pc:sldChg>
      <pc:sldChg chg="modSp mod">
        <pc:chgData name="Bryon Camin" userId="70f571e2-6099-4a03-9e8c-4f22d77335c4" providerId="ADAL" clId="{8FE9AE86-DB35-4355-ABB1-B2203CB6BDED}" dt="2023-09-04T03:11:08.990" v="823" actId="404"/>
        <pc:sldMkLst>
          <pc:docMk/>
          <pc:sldMk cId="3393639847" sldId="261"/>
        </pc:sldMkLst>
        <pc:spChg chg="mod">
          <ac:chgData name="Bryon Camin" userId="70f571e2-6099-4a03-9e8c-4f22d77335c4" providerId="ADAL" clId="{8FE9AE86-DB35-4355-ABB1-B2203CB6BDED}" dt="2023-09-04T03:11:08.990" v="823" actId="404"/>
          <ac:spMkLst>
            <pc:docMk/>
            <pc:sldMk cId="3393639847" sldId="261"/>
            <ac:spMk id="3" creationId="{A009D314-597D-C111-FDCC-643D6C8719CF}"/>
          </ac:spMkLst>
        </pc:spChg>
      </pc:sldChg>
      <pc:sldChg chg="addSp modSp new mod">
        <pc:chgData name="Bryon Camin" userId="70f571e2-6099-4a03-9e8c-4f22d77335c4" providerId="ADAL" clId="{8FE9AE86-DB35-4355-ABB1-B2203CB6BDED}" dt="2023-09-04T02:49:46.918" v="661" actId="20577"/>
        <pc:sldMkLst>
          <pc:docMk/>
          <pc:sldMk cId="333633943" sldId="262"/>
        </pc:sldMkLst>
        <pc:spChg chg="add mod">
          <ac:chgData name="Bryon Camin" userId="70f571e2-6099-4a03-9e8c-4f22d77335c4" providerId="ADAL" clId="{8FE9AE86-DB35-4355-ABB1-B2203CB6BDED}" dt="2023-09-04T02:49:46.918" v="661" actId="20577"/>
          <ac:spMkLst>
            <pc:docMk/>
            <pc:sldMk cId="333633943" sldId="262"/>
            <ac:spMk id="3" creationId="{BD7FB44C-445F-4C4B-2AF6-B4F1B381F970}"/>
          </ac:spMkLst>
        </pc:spChg>
      </pc:sldChg>
      <pc:sldChg chg="addSp modSp new mod">
        <pc:chgData name="Bryon Camin" userId="70f571e2-6099-4a03-9e8c-4f22d77335c4" providerId="ADAL" clId="{8FE9AE86-DB35-4355-ABB1-B2203CB6BDED}" dt="2023-09-04T02:53:03.704" v="698" actId="207"/>
        <pc:sldMkLst>
          <pc:docMk/>
          <pc:sldMk cId="1487818802" sldId="263"/>
        </pc:sldMkLst>
        <pc:spChg chg="add mod">
          <ac:chgData name="Bryon Camin" userId="70f571e2-6099-4a03-9e8c-4f22d77335c4" providerId="ADAL" clId="{8FE9AE86-DB35-4355-ABB1-B2203CB6BDED}" dt="2023-09-04T02:53:03.704" v="698" actId="207"/>
          <ac:spMkLst>
            <pc:docMk/>
            <pc:sldMk cId="1487818802" sldId="263"/>
            <ac:spMk id="3" creationId="{2BD824F4-D161-D13A-377C-00AB03DC11D0}"/>
          </ac:spMkLst>
        </pc:spChg>
      </pc:sldChg>
      <pc:sldChg chg="addSp modSp new mod">
        <pc:chgData name="Bryon Camin" userId="70f571e2-6099-4a03-9e8c-4f22d77335c4" providerId="ADAL" clId="{8FE9AE86-DB35-4355-ABB1-B2203CB6BDED}" dt="2023-09-04T03:39:25.954" v="986" actId="403"/>
        <pc:sldMkLst>
          <pc:docMk/>
          <pc:sldMk cId="3981327216" sldId="264"/>
        </pc:sldMkLst>
        <pc:spChg chg="add mod">
          <ac:chgData name="Bryon Camin" userId="70f571e2-6099-4a03-9e8c-4f22d77335c4" providerId="ADAL" clId="{8FE9AE86-DB35-4355-ABB1-B2203CB6BDED}" dt="2023-09-04T03:39:25.954" v="986" actId="403"/>
          <ac:spMkLst>
            <pc:docMk/>
            <pc:sldMk cId="3981327216" sldId="264"/>
            <ac:spMk id="3" creationId="{4DDB192F-BFF6-1290-891D-3B0B7E3E952C}"/>
          </ac:spMkLst>
        </pc:spChg>
      </pc:sldChg>
      <pc:sldChg chg="addSp modSp new mod">
        <pc:chgData name="Bryon Camin" userId="70f571e2-6099-4a03-9e8c-4f22d77335c4" providerId="ADAL" clId="{8FE9AE86-DB35-4355-ABB1-B2203CB6BDED}" dt="2023-09-04T03:16:08.437" v="887" actId="207"/>
        <pc:sldMkLst>
          <pc:docMk/>
          <pc:sldMk cId="78714008" sldId="265"/>
        </pc:sldMkLst>
        <pc:spChg chg="add mod">
          <ac:chgData name="Bryon Camin" userId="70f571e2-6099-4a03-9e8c-4f22d77335c4" providerId="ADAL" clId="{8FE9AE86-DB35-4355-ABB1-B2203CB6BDED}" dt="2023-09-04T03:16:08.437" v="887" actId="207"/>
          <ac:spMkLst>
            <pc:docMk/>
            <pc:sldMk cId="78714008" sldId="265"/>
            <ac:spMk id="3" creationId="{3EE33559-BDDD-9776-C256-24F40A89E57D}"/>
          </ac:spMkLst>
        </pc:spChg>
      </pc:sldChg>
      <pc:sldChg chg="addSp modSp new mod">
        <pc:chgData name="Bryon Camin" userId="70f571e2-6099-4a03-9e8c-4f22d77335c4" providerId="ADAL" clId="{8FE9AE86-DB35-4355-ABB1-B2203CB6BDED}" dt="2023-09-04T03:23:14.878" v="984" actId="122"/>
        <pc:sldMkLst>
          <pc:docMk/>
          <pc:sldMk cId="1563723089" sldId="266"/>
        </pc:sldMkLst>
        <pc:spChg chg="add mod">
          <ac:chgData name="Bryon Camin" userId="70f571e2-6099-4a03-9e8c-4f22d77335c4" providerId="ADAL" clId="{8FE9AE86-DB35-4355-ABB1-B2203CB6BDED}" dt="2023-09-04T03:23:14.878" v="984" actId="122"/>
          <ac:spMkLst>
            <pc:docMk/>
            <pc:sldMk cId="1563723089" sldId="266"/>
            <ac:spMk id="3" creationId="{E9846351-E06F-F861-BA96-B2CA5372745F}"/>
          </ac:spMkLst>
        </pc:spChg>
      </pc:sldChg>
      <pc:sldChg chg="addSp modSp new mod">
        <pc:chgData name="Bryon Camin" userId="70f571e2-6099-4a03-9e8c-4f22d77335c4" providerId="ADAL" clId="{8FE9AE86-DB35-4355-ABB1-B2203CB6BDED}" dt="2023-09-04T03:03:11.287" v="750" actId="14100"/>
        <pc:sldMkLst>
          <pc:docMk/>
          <pc:sldMk cId="1189963919" sldId="267"/>
        </pc:sldMkLst>
        <pc:spChg chg="add mod">
          <ac:chgData name="Bryon Camin" userId="70f571e2-6099-4a03-9e8c-4f22d77335c4" providerId="ADAL" clId="{8FE9AE86-DB35-4355-ABB1-B2203CB6BDED}" dt="2023-09-04T03:03:11.287" v="750" actId="14100"/>
          <ac:spMkLst>
            <pc:docMk/>
            <pc:sldMk cId="1189963919" sldId="267"/>
            <ac:spMk id="3" creationId="{6E96FAF1-B63F-A50C-E85E-066A73F9FCC2}"/>
          </ac:spMkLst>
        </pc:spChg>
      </pc:sldChg>
      <pc:sldChg chg="addSp modSp new mod">
        <pc:chgData name="Bryon Camin" userId="70f571e2-6099-4a03-9e8c-4f22d77335c4" providerId="ADAL" clId="{8FE9AE86-DB35-4355-ABB1-B2203CB6BDED}" dt="2023-09-04T03:03:36.020" v="753" actId="122"/>
        <pc:sldMkLst>
          <pc:docMk/>
          <pc:sldMk cId="1563755980" sldId="268"/>
        </pc:sldMkLst>
        <pc:spChg chg="add mod">
          <ac:chgData name="Bryon Camin" userId="70f571e2-6099-4a03-9e8c-4f22d77335c4" providerId="ADAL" clId="{8FE9AE86-DB35-4355-ABB1-B2203CB6BDED}" dt="2023-09-04T03:03:36.020" v="753" actId="122"/>
          <ac:spMkLst>
            <pc:docMk/>
            <pc:sldMk cId="1563755980" sldId="268"/>
            <ac:spMk id="3" creationId="{A2301982-C5AC-4E01-1D78-B65869A51D10}"/>
          </ac:spMkLst>
        </pc:spChg>
      </pc:sldChg>
      <pc:sldChg chg="addSp delSp modSp new mod">
        <pc:chgData name="Bryon Camin" userId="70f571e2-6099-4a03-9e8c-4f22d77335c4" providerId="ADAL" clId="{8FE9AE86-DB35-4355-ABB1-B2203CB6BDED}" dt="2023-09-04T04:00:14.516" v="1080" actId="403"/>
        <pc:sldMkLst>
          <pc:docMk/>
          <pc:sldMk cId="2527605597" sldId="269"/>
        </pc:sldMkLst>
        <pc:spChg chg="add del mod">
          <ac:chgData name="Bryon Camin" userId="70f571e2-6099-4a03-9e8c-4f22d77335c4" providerId="ADAL" clId="{8FE9AE86-DB35-4355-ABB1-B2203CB6BDED}" dt="2023-09-04T02:33:58.709" v="607" actId="26606"/>
          <ac:spMkLst>
            <pc:docMk/>
            <pc:sldMk cId="2527605597" sldId="269"/>
            <ac:spMk id="3" creationId="{92526B4A-4480-B9C1-354D-4639E782F20E}"/>
          </ac:spMkLst>
        </pc:spChg>
        <pc:graphicFrameChg chg="add mod modGraphic">
          <ac:chgData name="Bryon Camin" userId="70f571e2-6099-4a03-9e8c-4f22d77335c4" providerId="ADAL" clId="{8FE9AE86-DB35-4355-ABB1-B2203CB6BDED}" dt="2023-09-04T04:00:14.516" v="1080" actId="403"/>
          <ac:graphicFrameMkLst>
            <pc:docMk/>
            <pc:sldMk cId="2527605597" sldId="269"/>
            <ac:graphicFrameMk id="5" creationId="{34106582-AC3F-673D-ECF4-60B81FCBD247}"/>
          </ac:graphicFrameMkLst>
        </pc:graphicFrameChg>
      </pc:sldChg>
      <pc:sldChg chg="addSp modSp new mod">
        <pc:chgData name="Bryon Camin" userId="70f571e2-6099-4a03-9e8c-4f22d77335c4" providerId="ADAL" clId="{8FE9AE86-DB35-4355-ABB1-B2203CB6BDED}" dt="2023-09-04T02:25:28.737" v="541" actId="403"/>
        <pc:sldMkLst>
          <pc:docMk/>
          <pc:sldMk cId="2565371012" sldId="270"/>
        </pc:sldMkLst>
        <pc:spChg chg="add mod">
          <ac:chgData name="Bryon Camin" userId="70f571e2-6099-4a03-9e8c-4f22d77335c4" providerId="ADAL" clId="{8FE9AE86-DB35-4355-ABB1-B2203CB6BDED}" dt="2023-09-04T02:25:28.737" v="541" actId="403"/>
          <ac:spMkLst>
            <pc:docMk/>
            <pc:sldMk cId="2565371012" sldId="270"/>
            <ac:spMk id="3" creationId="{7BD3873A-8A86-F486-A983-A6DDCF395F17}"/>
          </ac:spMkLst>
        </pc:spChg>
      </pc:sldChg>
      <pc:sldChg chg="addSp modSp new mod">
        <pc:chgData name="Bryon Camin" userId="70f571e2-6099-4a03-9e8c-4f22d77335c4" providerId="ADAL" clId="{8FE9AE86-DB35-4355-ABB1-B2203CB6BDED}" dt="2023-09-04T04:04:05.341" v="1137" actId="404"/>
        <pc:sldMkLst>
          <pc:docMk/>
          <pc:sldMk cId="3427430845" sldId="271"/>
        </pc:sldMkLst>
        <pc:spChg chg="add mod">
          <ac:chgData name="Bryon Camin" userId="70f571e2-6099-4a03-9e8c-4f22d77335c4" providerId="ADAL" clId="{8FE9AE86-DB35-4355-ABB1-B2203CB6BDED}" dt="2023-09-04T04:04:05.341" v="1137" actId="404"/>
          <ac:spMkLst>
            <pc:docMk/>
            <pc:sldMk cId="3427430845" sldId="271"/>
            <ac:spMk id="3" creationId="{F24160D3-F340-083E-4343-4D4CACDB6C1B}"/>
          </ac:spMkLst>
        </pc:spChg>
      </pc:sldChg>
      <pc:sldChg chg="addSp modSp new mod">
        <pc:chgData name="Bryon Camin" userId="70f571e2-6099-4a03-9e8c-4f22d77335c4" providerId="ADAL" clId="{8FE9AE86-DB35-4355-ABB1-B2203CB6BDED}" dt="2023-09-04T03:53:19.123" v="1074" actId="207"/>
        <pc:sldMkLst>
          <pc:docMk/>
          <pc:sldMk cId="3360527732" sldId="272"/>
        </pc:sldMkLst>
        <pc:spChg chg="add mod">
          <ac:chgData name="Bryon Camin" userId="70f571e2-6099-4a03-9e8c-4f22d77335c4" providerId="ADAL" clId="{8FE9AE86-DB35-4355-ABB1-B2203CB6BDED}" dt="2023-09-04T03:53:19.123" v="1074" actId="207"/>
          <ac:spMkLst>
            <pc:docMk/>
            <pc:sldMk cId="3360527732" sldId="272"/>
            <ac:spMk id="3" creationId="{4EF326DE-85C9-A781-ABA9-4A99A019E58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F0F52-7B7E-48E8-9FE2-4ADEA7F937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46577B-CAA4-4100-AB41-BD1E8B5EA8D5}">
      <dgm:prSet/>
      <dgm:spPr/>
      <dgm:t>
        <a:bodyPr/>
        <a:lstStyle/>
        <a:p>
          <a:pPr algn="ctr"/>
          <a:r>
            <a:rPr lang="en-AU" b="1" dirty="0">
              <a:solidFill>
                <a:srgbClr val="FFFF00"/>
              </a:solidFill>
            </a:rPr>
            <a:t>Rule changes or modifications</a:t>
          </a:r>
          <a:endParaRPr lang="en-US" dirty="0">
            <a:solidFill>
              <a:srgbClr val="FFFF00"/>
            </a:solidFill>
          </a:endParaRPr>
        </a:p>
      </dgm:t>
    </dgm:pt>
    <dgm:pt modelId="{D927428F-53EB-423A-B949-B045765137C5}" type="parTrans" cxnId="{60623E4F-F8C1-495D-A440-4F0B57459FB6}">
      <dgm:prSet/>
      <dgm:spPr/>
      <dgm:t>
        <a:bodyPr/>
        <a:lstStyle/>
        <a:p>
          <a:endParaRPr lang="en-US"/>
        </a:p>
      </dgm:t>
    </dgm:pt>
    <dgm:pt modelId="{17673604-B6A2-48F7-9D76-72E4942013FA}" type="sibTrans" cxnId="{60623E4F-F8C1-495D-A440-4F0B57459FB6}">
      <dgm:prSet/>
      <dgm:spPr/>
      <dgm:t>
        <a:bodyPr/>
        <a:lstStyle/>
        <a:p>
          <a:endParaRPr lang="en-US"/>
        </a:p>
      </dgm:t>
    </dgm:pt>
    <dgm:pt modelId="{852D21B6-F9F2-46FA-AD00-27D46CD3C06C}">
      <dgm:prSet custT="1"/>
      <dgm:spPr/>
      <dgm:t>
        <a:bodyPr/>
        <a:lstStyle/>
        <a:p>
          <a:r>
            <a:rPr lang="en-AU" sz="3600" dirty="0"/>
            <a:t>U12C competition is a 25 over one day game. </a:t>
          </a:r>
          <a:r>
            <a:rPr lang="en-AU" sz="3100" dirty="0"/>
            <a:t>* see next slide</a:t>
          </a:r>
          <a:endParaRPr lang="en-US" sz="3100" dirty="0"/>
        </a:p>
      </dgm:t>
    </dgm:pt>
    <dgm:pt modelId="{52572AFB-BC62-447F-A456-B9CFEE55770E}" type="parTrans" cxnId="{78D8A7F6-3E21-4770-819F-86891097CD08}">
      <dgm:prSet/>
      <dgm:spPr/>
      <dgm:t>
        <a:bodyPr/>
        <a:lstStyle/>
        <a:p>
          <a:endParaRPr lang="en-US"/>
        </a:p>
      </dgm:t>
    </dgm:pt>
    <dgm:pt modelId="{401A4478-7580-4C22-8A73-957952EC7BE9}" type="sibTrans" cxnId="{78D8A7F6-3E21-4770-819F-86891097CD08}">
      <dgm:prSet/>
      <dgm:spPr/>
      <dgm:t>
        <a:bodyPr/>
        <a:lstStyle/>
        <a:p>
          <a:endParaRPr lang="en-US"/>
        </a:p>
      </dgm:t>
    </dgm:pt>
    <dgm:pt modelId="{2A7CCEC2-9DE3-45BF-B710-0091B3E95C68}">
      <dgm:prSet custT="1"/>
      <dgm:spPr/>
      <dgm:t>
        <a:bodyPr/>
        <a:lstStyle/>
        <a:p>
          <a:r>
            <a:rPr lang="en-AU" sz="4400" dirty="0">
              <a:solidFill>
                <a:srgbClr val="FFC000"/>
              </a:solidFill>
            </a:rPr>
            <a:t>8.2 Non-Striker Leaving Ground Early</a:t>
          </a:r>
          <a:endParaRPr lang="en-US" sz="4400" dirty="0">
            <a:solidFill>
              <a:srgbClr val="FFFF00"/>
            </a:solidFill>
          </a:endParaRPr>
        </a:p>
      </dgm:t>
    </dgm:pt>
    <dgm:pt modelId="{F3AA6EB9-4DB2-4A8D-A7A4-6CF42049E16E}" type="parTrans" cxnId="{952177D1-26A6-4929-B025-5312FD774773}">
      <dgm:prSet/>
      <dgm:spPr/>
      <dgm:t>
        <a:bodyPr/>
        <a:lstStyle/>
        <a:p>
          <a:endParaRPr lang="en-US"/>
        </a:p>
      </dgm:t>
    </dgm:pt>
    <dgm:pt modelId="{5E4EDBC0-9403-48FD-B7DB-43060ECE1644}" type="sibTrans" cxnId="{952177D1-26A6-4929-B025-5312FD774773}">
      <dgm:prSet/>
      <dgm:spPr/>
      <dgm:t>
        <a:bodyPr/>
        <a:lstStyle/>
        <a:p>
          <a:endParaRPr lang="en-US"/>
        </a:p>
      </dgm:t>
    </dgm:pt>
    <dgm:pt modelId="{B7AD4C88-91DE-40F9-8494-F5195162209C}">
      <dgm:prSet custT="1"/>
      <dgm:spPr/>
      <dgm:t>
        <a:bodyPr/>
        <a:lstStyle/>
        <a:p>
          <a:r>
            <a:rPr lang="en-AU" sz="4000" dirty="0"/>
            <a:t>Give warnings and teach the players about sportsmanship</a:t>
          </a:r>
          <a:endParaRPr lang="en-US" sz="4000" dirty="0"/>
        </a:p>
      </dgm:t>
    </dgm:pt>
    <dgm:pt modelId="{788F4415-A611-412A-896D-2E6E18DC1E5E}" type="parTrans" cxnId="{72642109-CF8A-46F1-96FB-1F95A71371F3}">
      <dgm:prSet/>
      <dgm:spPr/>
      <dgm:t>
        <a:bodyPr/>
        <a:lstStyle/>
        <a:p>
          <a:endParaRPr lang="en-US"/>
        </a:p>
      </dgm:t>
    </dgm:pt>
    <dgm:pt modelId="{6C161AE9-3581-440D-99A3-141E8B29B535}" type="sibTrans" cxnId="{72642109-CF8A-46F1-96FB-1F95A71371F3}">
      <dgm:prSet/>
      <dgm:spPr/>
      <dgm:t>
        <a:bodyPr/>
        <a:lstStyle/>
        <a:p>
          <a:endParaRPr lang="en-US"/>
        </a:p>
      </dgm:t>
    </dgm:pt>
    <dgm:pt modelId="{31576B88-7358-4708-A0F5-30FF8A87A8FE}">
      <dgm:prSet/>
      <dgm:spPr/>
      <dgm:t>
        <a:bodyPr/>
        <a:lstStyle/>
        <a:p>
          <a:r>
            <a:rPr lang="en-AU" dirty="0">
              <a:solidFill>
                <a:srgbClr val="FFC000"/>
              </a:solidFill>
            </a:rPr>
            <a:t>Interim Rules Changes from season 22/23 to continue</a:t>
          </a:r>
          <a:endParaRPr lang="en-US" dirty="0">
            <a:solidFill>
              <a:srgbClr val="FFC000"/>
            </a:solidFill>
          </a:endParaRPr>
        </a:p>
      </dgm:t>
    </dgm:pt>
    <dgm:pt modelId="{05248303-6B5B-4275-875E-E7BE615C84A3}" type="parTrans" cxnId="{CC94967F-4CD7-4CD0-B5B7-A6F2294AB387}">
      <dgm:prSet/>
      <dgm:spPr/>
      <dgm:t>
        <a:bodyPr/>
        <a:lstStyle/>
        <a:p>
          <a:endParaRPr lang="en-US"/>
        </a:p>
      </dgm:t>
    </dgm:pt>
    <dgm:pt modelId="{C8F6AC5F-4924-4B7C-8E05-8EF376ABB494}" type="sibTrans" cxnId="{CC94967F-4CD7-4CD0-B5B7-A6F2294AB387}">
      <dgm:prSet/>
      <dgm:spPr/>
      <dgm:t>
        <a:bodyPr/>
        <a:lstStyle/>
        <a:p>
          <a:endParaRPr lang="en-US"/>
        </a:p>
      </dgm:t>
    </dgm:pt>
    <dgm:pt modelId="{D4710667-B34E-4381-8117-FC2E8BF141F0}" type="pres">
      <dgm:prSet presAssocID="{F7AF0F52-7B7E-48E8-9FE2-4ADEA7F937D6}" presName="linear" presStyleCnt="0">
        <dgm:presLayoutVars>
          <dgm:animLvl val="lvl"/>
          <dgm:resizeHandles val="exact"/>
        </dgm:presLayoutVars>
      </dgm:prSet>
      <dgm:spPr/>
    </dgm:pt>
    <dgm:pt modelId="{F6C196D3-80CC-48B1-BC84-241CC6116CC0}" type="pres">
      <dgm:prSet presAssocID="{E846577B-CAA4-4100-AB41-BD1E8B5EA8D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9AADD10-6DFC-42B3-B927-3309CEE225D8}" type="pres">
      <dgm:prSet presAssocID="{E846577B-CAA4-4100-AB41-BD1E8B5EA8D5}" presName="childText" presStyleLbl="revTx" presStyleIdx="0" presStyleCnt="2">
        <dgm:presLayoutVars>
          <dgm:bulletEnabled val="1"/>
        </dgm:presLayoutVars>
      </dgm:prSet>
      <dgm:spPr/>
    </dgm:pt>
    <dgm:pt modelId="{86E3C758-F0D9-4E20-9560-C92613E54EE2}" type="pres">
      <dgm:prSet presAssocID="{B7AD4C88-91DE-40F9-8494-F5195162209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E6AB0C3-E9DB-468C-B1C2-382B70179D5C}" type="pres">
      <dgm:prSet presAssocID="{B7AD4C88-91DE-40F9-8494-F5195162209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2642109-CF8A-46F1-96FB-1F95A71371F3}" srcId="{F7AF0F52-7B7E-48E8-9FE2-4ADEA7F937D6}" destId="{B7AD4C88-91DE-40F9-8494-F5195162209C}" srcOrd="1" destOrd="0" parTransId="{788F4415-A611-412A-896D-2E6E18DC1E5E}" sibTransId="{6C161AE9-3581-440D-99A3-141E8B29B535}"/>
    <dgm:cxn modelId="{0E963B24-9567-4F11-BCFC-0904C6CB1696}" type="presOf" srcId="{31576B88-7358-4708-A0F5-30FF8A87A8FE}" destId="{8E6AB0C3-E9DB-468C-B1C2-382B70179D5C}" srcOrd="0" destOrd="0" presId="urn:microsoft.com/office/officeart/2005/8/layout/vList2"/>
    <dgm:cxn modelId="{181BD92A-F77A-4759-8BF1-97602887272B}" type="presOf" srcId="{2A7CCEC2-9DE3-45BF-B710-0091B3E95C68}" destId="{59AADD10-6DFC-42B3-B927-3309CEE225D8}" srcOrd="0" destOrd="1" presId="urn:microsoft.com/office/officeart/2005/8/layout/vList2"/>
    <dgm:cxn modelId="{0D6E9737-2A9B-46C8-85FC-CC176BB18EA2}" type="presOf" srcId="{F7AF0F52-7B7E-48E8-9FE2-4ADEA7F937D6}" destId="{D4710667-B34E-4381-8117-FC2E8BF141F0}" srcOrd="0" destOrd="0" presId="urn:microsoft.com/office/officeart/2005/8/layout/vList2"/>
    <dgm:cxn modelId="{60623E4F-F8C1-495D-A440-4F0B57459FB6}" srcId="{F7AF0F52-7B7E-48E8-9FE2-4ADEA7F937D6}" destId="{E846577B-CAA4-4100-AB41-BD1E8B5EA8D5}" srcOrd="0" destOrd="0" parTransId="{D927428F-53EB-423A-B949-B045765137C5}" sibTransId="{17673604-B6A2-48F7-9D76-72E4942013FA}"/>
    <dgm:cxn modelId="{5B0CDF53-AA28-4E5B-B5EA-9E71BA836146}" type="presOf" srcId="{E846577B-CAA4-4100-AB41-BD1E8B5EA8D5}" destId="{F6C196D3-80CC-48B1-BC84-241CC6116CC0}" srcOrd="0" destOrd="0" presId="urn:microsoft.com/office/officeart/2005/8/layout/vList2"/>
    <dgm:cxn modelId="{CC94967F-4CD7-4CD0-B5B7-A6F2294AB387}" srcId="{B7AD4C88-91DE-40F9-8494-F5195162209C}" destId="{31576B88-7358-4708-A0F5-30FF8A87A8FE}" srcOrd="0" destOrd="0" parTransId="{05248303-6B5B-4275-875E-E7BE615C84A3}" sibTransId="{C8F6AC5F-4924-4B7C-8E05-8EF376ABB494}"/>
    <dgm:cxn modelId="{952177D1-26A6-4929-B025-5312FD774773}" srcId="{E846577B-CAA4-4100-AB41-BD1E8B5EA8D5}" destId="{2A7CCEC2-9DE3-45BF-B710-0091B3E95C68}" srcOrd="1" destOrd="0" parTransId="{F3AA6EB9-4DB2-4A8D-A7A4-6CF42049E16E}" sibTransId="{5E4EDBC0-9403-48FD-B7DB-43060ECE1644}"/>
    <dgm:cxn modelId="{78D8A7F6-3E21-4770-819F-86891097CD08}" srcId="{E846577B-CAA4-4100-AB41-BD1E8B5EA8D5}" destId="{852D21B6-F9F2-46FA-AD00-27D46CD3C06C}" srcOrd="0" destOrd="0" parTransId="{52572AFB-BC62-447F-A456-B9CFEE55770E}" sibTransId="{401A4478-7580-4C22-8A73-957952EC7BE9}"/>
    <dgm:cxn modelId="{98AA1BDA-95E8-4E26-BDF8-463976C796F9}" type="presOf" srcId="{B7AD4C88-91DE-40F9-8494-F5195162209C}" destId="{86E3C758-F0D9-4E20-9560-C92613E54EE2}" srcOrd="0" destOrd="0" presId="urn:microsoft.com/office/officeart/2005/8/layout/vList2"/>
    <dgm:cxn modelId="{A6C519FB-90AC-4287-B4F1-6EA3F324179A}" type="presOf" srcId="{852D21B6-F9F2-46FA-AD00-27D46CD3C06C}" destId="{59AADD10-6DFC-42B3-B927-3309CEE225D8}" srcOrd="0" destOrd="0" presId="urn:microsoft.com/office/officeart/2005/8/layout/vList2"/>
    <dgm:cxn modelId="{4D1FECD2-9BBC-4CBF-806E-D78C8C134766}" type="presParOf" srcId="{D4710667-B34E-4381-8117-FC2E8BF141F0}" destId="{F6C196D3-80CC-48B1-BC84-241CC6116CC0}" srcOrd="0" destOrd="0" presId="urn:microsoft.com/office/officeart/2005/8/layout/vList2"/>
    <dgm:cxn modelId="{0DB5FFF0-0B62-470B-90F6-752A63E996C7}" type="presParOf" srcId="{D4710667-B34E-4381-8117-FC2E8BF141F0}" destId="{59AADD10-6DFC-42B3-B927-3309CEE225D8}" srcOrd="1" destOrd="0" presId="urn:microsoft.com/office/officeart/2005/8/layout/vList2"/>
    <dgm:cxn modelId="{DE3C53B1-7F11-402A-8927-F58CF2B21899}" type="presParOf" srcId="{D4710667-B34E-4381-8117-FC2E8BF141F0}" destId="{86E3C758-F0D9-4E20-9560-C92613E54EE2}" srcOrd="2" destOrd="0" presId="urn:microsoft.com/office/officeart/2005/8/layout/vList2"/>
    <dgm:cxn modelId="{9E67B8D9-7784-44F9-A155-1C437FD30697}" type="presParOf" srcId="{D4710667-B34E-4381-8117-FC2E8BF141F0}" destId="{8E6AB0C3-E9DB-468C-B1C2-382B70179D5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196D3-80CC-48B1-BC84-241CC6116CC0}">
      <dsp:nvSpPr>
        <dsp:cNvPr id="0" name=""/>
        <dsp:cNvSpPr/>
      </dsp:nvSpPr>
      <dsp:spPr>
        <a:xfrm>
          <a:off x="0" y="1235"/>
          <a:ext cx="12192000" cy="1600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6100" b="1" kern="1200" dirty="0">
              <a:solidFill>
                <a:srgbClr val="FFFF00"/>
              </a:solidFill>
            </a:rPr>
            <a:t>Rule changes or modifications</a:t>
          </a:r>
          <a:endParaRPr lang="en-US" sz="6100" kern="1200" dirty="0">
            <a:solidFill>
              <a:srgbClr val="FFFF00"/>
            </a:solidFill>
          </a:endParaRPr>
        </a:p>
      </dsp:txBody>
      <dsp:txXfrm>
        <a:off x="78118" y="79353"/>
        <a:ext cx="12035764" cy="1444013"/>
      </dsp:txXfrm>
    </dsp:sp>
    <dsp:sp modelId="{59AADD10-6DFC-42B3-B927-3309CEE225D8}">
      <dsp:nvSpPr>
        <dsp:cNvPr id="0" name=""/>
        <dsp:cNvSpPr/>
      </dsp:nvSpPr>
      <dsp:spPr>
        <a:xfrm>
          <a:off x="0" y="1601484"/>
          <a:ext cx="12192000" cy="176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AU" sz="3600" kern="1200" dirty="0"/>
            <a:t>U12C competition is a 25 over one day game. </a:t>
          </a:r>
          <a:r>
            <a:rPr lang="en-AU" sz="3100" kern="1200" dirty="0"/>
            <a:t>* see next slide</a:t>
          </a:r>
          <a:endParaRPr lang="en-US" sz="31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AU" sz="4400" kern="1200" dirty="0">
              <a:solidFill>
                <a:srgbClr val="FFC000"/>
              </a:solidFill>
            </a:rPr>
            <a:t>8.2 Non-Striker Leaving Ground Early</a:t>
          </a:r>
          <a:endParaRPr lang="en-US" sz="4400" kern="1200" dirty="0">
            <a:solidFill>
              <a:srgbClr val="FFFF00"/>
            </a:solidFill>
          </a:endParaRPr>
        </a:p>
      </dsp:txBody>
      <dsp:txXfrm>
        <a:off x="0" y="1601484"/>
        <a:ext cx="12192000" cy="1767780"/>
      </dsp:txXfrm>
    </dsp:sp>
    <dsp:sp modelId="{86E3C758-F0D9-4E20-9560-C92613E54EE2}">
      <dsp:nvSpPr>
        <dsp:cNvPr id="0" name=""/>
        <dsp:cNvSpPr/>
      </dsp:nvSpPr>
      <dsp:spPr>
        <a:xfrm>
          <a:off x="0" y="3369264"/>
          <a:ext cx="12192000" cy="1600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kern="1200" dirty="0"/>
            <a:t>Give warnings and teach the players about sportsmanship</a:t>
          </a:r>
          <a:endParaRPr lang="en-US" sz="4000" kern="1200" dirty="0"/>
        </a:p>
      </dsp:txBody>
      <dsp:txXfrm>
        <a:off x="78118" y="3447382"/>
        <a:ext cx="12035764" cy="1444013"/>
      </dsp:txXfrm>
    </dsp:sp>
    <dsp:sp modelId="{8E6AB0C3-E9DB-468C-B1C2-382B70179D5C}">
      <dsp:nvSpPr>
        <dsp:cNvPr id="0" name=""/>
        <dsp:cNvSpPr/>
      </dsp:nvSpPr>
      <dsp:spPr>
        <a:xfrm>
          <a:off x="0" y="4969513"/>
          <a:ext cx="12192000" cy="151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77470" rIns="433832" bIns="7747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AU" sz="4800" kern="1200" dirty="0">
              <a:solidFill>
                <a:srgbClr val="FFC000"/>
              </a:solidFill>
            </a:rPr>
            <a:t>Interim Rules Changes from season 22/23 to continue</a:t>
          </a:r>
          <a:endParaRPr lang="en-US" sz="4800" kern="1200" dirty="0">
            <a:solidFill>
              <a:srgbClr val="FFC000"/>
            </a:solidFill>
          </a:endParaRPr>
        </a:p>
      </dsp:txBody>
      <dsp:txXfrm>
        <a:off x="0" y="4969513"/>
        <a:ext cx="12192000" cy="151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192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882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24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180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06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126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850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377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464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79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138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7196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2528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335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220ACA5-539A-40C9-AE90-2027C3F93356}" type="datetimeFigureOut">
              <a:rPr lang="en-AU" smtClean="0"/>
              <a:t>4/09/2023</a:t>
            </a:fld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BE2DC61-B20D-40F0-A131-9986FD4157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5613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0E8A-E312-5878-C059-7EAF3512E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639097"/>
            <a:ext cx="6446205" cy="3781101"/>
          </a:xfrm>
        </p:spPr>
        <p:txBody>
          <a:bodyPr>
            <a:normAutofit/>
          </a:bodyPr>
          <a:lstStyle/>
          <a:p>
            <a:r>
              <a:rPr lang="en-AU"/>
              <a:t>2023/24 Season Competition</a:t>
            </a:r>
            <a:endParaRPr lang="en-AU" dirty="0"/>
          </a:p>
        </p:txBody>
      </p:sp>
      <p:sp>
        <p:nvSpPr>
          <p:cNvPr id="20" name="Freeform: Shape 14">
            <a:extLst>
              <a:ext uri="{FF2B5EF4-FFF2-40B4-BE49-F238E27FC236}">
                <a16:creationId xmlns:a16="http://schemas.microsoft.com/office/drawing/2014/main" id="{B95EB505-AE12-4878-88D1-3A93384E0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3B9BF-0359-284B-3C94-52D5C34B8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6446205" cy="785656"/>
          </a:xfrm>
        </p:spPr>
        <p:txBody>
          <a:bodyPr>
            <a:normAutofit/>
          </a:bodyPr>
          <a:lstStyle/>
          <a:p>
            <a:pPr algn="ctr"/>
            <a:r>
              <a:rPr lang="en-AU" sz="2400" dirty="0">
                <a:solidFill>
                  <a:srgbClr val="FFFF00"/>
                </a:solidFill>
              </a:rPr>
              <a:t>Welcome to SSJCA Season </a:t>
            </a:r>
            <a:r>
              <a:rPr lang="en-AU" sz="4000" dirty="0">
                <a:solidFill>
                  <a:srgbClr val="FFFF00"/>
                </a:solidFill>
              </a:rPr>
              <a:t>2023/24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A12BC7B8-5515-40FA-A38E-1054E2061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1342" y="0"/>
            <a:ext cx="4650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DD55F7DD-ACF1-44A0-B9B5-FC5A87544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4806" y="958640"/>
            <a:ext cx="336373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305375AD-1C5B-BDAF-DC68-F9EE3987D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406" y="1599619"/>
            <a:ext cx="2767153" cy="36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83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A891-C21F-8C62-6329-E7C105BB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314326"/>
            <a:ext cx="10571998" cy="1504950"/>
          </a:xfrm>
        </p:spPr>
        <p:txBody>
          <a:bodyPr/>
          <a:lstStyle/>
          <a:p>
            <a:pPr algn="ctr"/>
            <a:r>
              <a:rPr lang="en-AU" sz="3600" dirty="0"/>
              <a:t>Our numbers have increased again this year. That gives the SSJCA a total of 89 teams across 4 age groups.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47E5D-FA68-A3D1-84B1-83AC24BEBC05}"/>
              </a:ext>
            </a:extLst>
          </p:cNvPr>
          <p:cNvSpPr txBox="1"/>
          <p:nvPr/>
        </p:nvSpPr>
        <p:spPr>
          <a:xfrm>
            <a:off x="1362075" y="2730401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dirty="0"/>
              <a:t>26 U10</a:t>
            </a:r>
            <a:r>
              <a:rPr lang="en-AU" sz="3600" dirty="0"/>
              <a:t> teams</a:t>
            </a:r>
            <a:endParaRPr lang="pl-PL" sz="3600" dirty="0"/>
          </a:p>
          <a:p>
            <a:r>
              <a:rPr lang="en-AU" sz="3600" dirty="0"/>
              <a:t>				 </a:t>
            </a:r>
            <a:r>
              <a:rPr lang="pl-PL" sz="3600" dirty="0">
                <a:solidFill>
                  <a:srgbClr val="FFFF00"/>
                </a:solidFill>
              </a:rPr>
              <a:t>26 U12</a:t>
            </a:r>
            <a:r>
              <a:rPr lang="en-AU" sz="3600" dirty="0">
                <a:solidFill>
                  <a:srgbClr val="FFFF00"/>
                </a:solidFill>
              </a:rPr>
              <a:t> teams</a:t>
            </a:r>
            <a:endParaRPr lang="pl-PL" sz="3600" dirty="0">
              <a:solidFill>
                <a:srgbClr val="FFFF00"/>
              </a:solidFill>
            </a:endParaRPr>
          </a:p>
          <a:p>
            <a:r>
              <a:rPr lang="en-AU" sz="3600" dirty="0"/>
              <a:t>								   </a:t>
            </a:r>
            <a:r>
              <a:rPr lang="pl-PL" sz="3600" dirty="0"/>
              <a:t>24 U14</a:t>
            </a:r>
            <a:r>
              <a:rPr lang="en-AU" sz="3600" dirty="0"/>
              <a:t> teams</a:t>
            </a:r>
            <a:endParaRPr lang="pl-PL" sz="3600" dirty="0"/>
          </a:p>
          <a:p>
            <a:r>
              <a:rPr lang="en-AU" sz="3600" dirty="0"/>
              <a:t>												     </a:t>
            </a:r>
            <a:r>
              <a:rPr lang="pl-PL" sz="3600" dirty="0">
                <a:solidFill>
                  <a:srgbClr val="FFFF00"/>
                </a:solidFill>
              </a:rPr>
              <a:t>13 U16</a:t>
            </a:r>
            <a:r>
              <a:rPr lang="en-AU" sz="3600" dirty="0">
                <a:solidFill>
                  <a:srgbClr val="FFFF00"/>
                </a:solidFill>
              </a:rPr>
              <a:t> teams</a:t>
            </a:r>
            <a:endParaRPr lang="pl-PL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0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2DB59B-907D-87FA-2AB9-C4488426F547}"/>
              </a:ext>
            </a:extLst>
          </p:cNvPr>
          <p:cNvSpPr txBox="1"/>
          <p:nvPr/>
        </p:nvSpPr>
        <p:spPr>
          <a:xfrm>
            <a:off x="161924" y="142875"/>
            <a:ext cx="1193482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400" b="1" dirty="0">
                <a:solidFill>
                  <a:srgbClr val="FFFF00"/>
                </a:solidFill>
              </a:rPr>
              <a:t>Social Media for SSJCA</a:t>
            </a:r>
          </a:p>
          <a:p>
            <a:pPr algn="ctr"/>
            <a:endParaRPr lang="en-AU" sz="2800" b="1" dirty="0"/>
          </a:p>
          <a:p>
            <a:r>
              <a:rPr lang="en-AU" sz="3600" b="1" dirty="0">
                <a:solidFill>
                  <a:srgbClr val="FFC000"/>
                </a:solidFill>
              </a:rPr>
              <a:t>Get out your phones</a:t>
            </a:r>
            <a:r>
              <a:rPr lang="en-AU" sz="3600" b="1" dirty="0"/>
              <a:t>: Follow, Like, # our SSJCA FB and Insta pages!</a:t>
            </a:r>
          </a:p>
          <a:p>
            <a:endParaRPr lang="en-AU" sz="3600" b="1" dirty="0"/>
          </a:p>
          <a:p>
            <a:endParaRPr lang="en-AU" sz="3600" b="1" dirty="0"/>
          </a:p>
          <a:p>
            <a:r>
              <a:rPr lang="en-AU" sz="3600" b="1" dirty="0"/>
              <a:t>We will be sharing significant stories throughout the season and celebrating milestone achievements as best we can</a:t>
            </a:r>
          </a:p>
          <a:p>
            <a:endParaRPr lang="en-AU" sz="3600" b="1" dirty="0"/>
          </a:p>
          <a:p>
            <a:pPr algn="ctr"/>
            <a:r>
              <a:rPr lang="en-AU" sz="3600" b="1" dirty="0">
                <a:solidFill>
                  <a:srgbClr val="FFFF00"/>
                </a:solidFill>
              </a:rPr>
              <a:t>Share your photos and stories</a:t>
            </a:r>
          </a:p>
        </p:txBody>
      </p:sp>
    </p:spTree>
    <p:extLst>
      <p:ext uri="{BB962C8B-B14F-4D97-AF65-F5344CB8AC3E}">
        <p14:creationId xmlns:p14="http://schemas.microsoft.com/office/powerpoint/2010/main" val="126254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E87525-2CAB-602F-8151-8C57640FD427}"/>
              </a:ext>
            </a:extLst>
          </p:cNvPr>
          <p:cNvSpPr txBox="1"/>
          <p:nvPr/>
        </p:nvSpPr>
        <p:spPr>
          <a:xfrm>
            <a:off x="114300" y="285751"/>
            <a:ext cx="1196339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400" b="1" dirty="0">
                <a:solidFill>
                  <a:srgbClr val="FFFF00"/>
                </a:solidFill>
              </a:rPr>
              <a:t>Draw released</a:t>
            </a:r>
          </a:p>
          <a:p>
            <a:pPr algn="ctr"/>
            <a:r>
              <a:rPr lang="en-AU" sz="3200" b="1" dirty="0">
                <a:solidFill>
                  <a:srgbClr val="FFC000"/>
                </a:solidFill>
              </a:rPr>
              <a:t>The draw was released today </a:t>
            </a:r>
          </a:p>
          <a:p>
            <a:endParaRPr lang="en-AU" sz="2800" dirty="0"/>
          </a:p>
          <a:p>
            <a:pPr algn="ctr"/>
            <a:r>
              <a:rPr lang="en-AU" sz="2800" dirty="0"/>
              <a:t>*4 Grades for U10 - </a:t>
            </a:r>
            <a:r>
              <a:rPr lang="en-AU" sz="2800" dirty="0">
                <a:solidFill>
                  <a:srgbClr val="FFFF00"/>
                </a:solidFill>
              </a:rPr>
              <a:t>A B C D</a:t>
            </a:r>
            <a:r>
              <a:rPr lang="en-AU" sz="2800" dirty="0"/>
              <a:t>, all games T20, modified rules</a:t>
            </a:r>
          </a:p>
          <a:p>
            <a:pPr algn="ctr"/>
            <a:endParaRPr lang="en-AU" sz="2800" dirty="0"/>
          </a:p>
          <a:p>
            <a:pPr algn="ctr"/>
            <a:r>
              <a:rPr lang="en-AU" sz="2800" dirty="0"/>
              <a:t>*4 Grades for U12 - </a:t>
            </a:r>
            <a:r>
              <a:rPr lang="en-AU" sz="2800" dirty="0">
                <a:solidFill>
                  <a:srgbClr val="FFFF00"/>
                </a:solidFill>
              </a:rPr>
              <a:t>A B C D</a:t>
            </a:r>
            <a:r>
              <a:rPr lang="en-AU" sz="2800" dirty="0"/>
              <a:t>, one day games (30 overs, </a:t>
            </a:r>
            <a:r>
              <a:rPr lang="en-AU" sz="2800" dirty="0">
                <a:solidFill>
                  <a:srgbClr val="FFC000"/>
                </a:solidFill>
              </a:rPr>
              <a:t>25 overs for 12C</a:t>
            </a:r>
            <a:r>
              <a:rPr lang="en-AU" sz="2800" dirty="0"/>
              <a:t>), T20 for 12D</a:t>
            </a:r>
          </a:p>
          <a:p>
            <a:pPr algn="ctr"/>
            <a:endParaRPr lang="en-AU" sz="2800" dirty="0"/>
          </a:p>
          <a:p>
            <a:pPr algn="ctr"/>
            <a:r>
              <a:rPr lang="en-AU" sz="2800" dirty="0"/>
              <a:t>*3 Grades for U14 - </a:t>
            </a:r>
            <a:r>
              <a:rPr lang="en-AU" sz="2800" dirty="0">
                <a:solidFill>
                  <a:srgbClr val="FFFF00"/>
                </a:solidFill>
              </a:rPr>
              <a:t>A B C</a:t>
            </a:r>
            <a:r>
              <a:rPr lang="en-AU" sz="2800" dirty="0"/>
              <a:t>, one day games (30 overs) and two-day games (50 overs) in 14A</a:t>
            </a:r>
          </a:p>
          <a:p>
            <a:pPr algn="ctr"/>
            <a:endParaRPr lang="en-AU" sz="2800" dirty="0"/>
          </a:p>
          <a:p>
            <a:pPr algn="ctr"/>
            <a:r>
              <a:rPr lang="en-AU" sz="2800" dirty="0"/>
              <a:t>*2 Grades for U16 - </a:t>
            </a:r>
            <a:r>
              <a:rPr lang="en-AU" sz="2800" dirty="0">
                <a:solidFill>
                  <a:srgbClr val="FFFF00"/>
                </a:solidFill>
              </a:rPr>
              <a:t>A B</a:t>
            </a:r>
            <a:r>
              <a:rPr lang="en-AU" sz="2800" dirty="0"/>
              <a:t>, one day games (30 overs) and two-day (50 overs) games in 16A</a:t>
            </a:r>
          </a:p>
        </p:txBody>
      </p:sp>
    </p:spTree>
    <p:extLst>
      <p:ext uri="{BB962C8B-B14F-4D97-AF65-F5344CB8AC3E}">
        <p14:creationId xmlns:p14="http://schemas.microsoft.com/office/powerpoint/2010/main" val="2506191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140CC7-CA94-F6A4-F832-958A048A845F}"/>
              </a:ext>
            </a:extLst>
          </p:cNvPr>
          <p:cNvSpPr txBox="1"/>
          <p:nvPr/>
        </p:nvSpPr>
        <p:spPr>
          <a:xfrm>
            <a:off x="0" y="266701"/>
            <a:ext cx="12192000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800" dirty="0">
                <a:solidFill>
                  <a:srgbClr val="FFFF00"/>
                </a:solidFill>
              </a:rPr>
              <a:t>Grounds allocated</a:t>
            </a:r>
          </a:p>
          <a:p>
            <a:pPr algn="ctr"/>
            <a:endParaRPr lang="en-AU" sz="2800" dirty="0"/>
          </a:p>
          <a:p>
            <a:pPr algn="ctr"/>
            <a:endParaRPr lang="en-AU" sz="3600" dirty="0"/>
          </a:p>
          <a:p>
            <a:pPr algn="ctr"/>
            <a:r>
              <a:rPr lang="en-AU" sz="3600" dirty="0"/>
              <a:t>Grounds have been allocated to support the draw</a:t>
            </a:r>
          </a:p>
          <a:p>
            <a:endParaRPr lang="en-AU" dirty="0"/>
          </a:p>
          <a:p>
            <a:endParaRPr lang="en-AU" sz="3600" dirty="0"/>
          </a:p>
          <a:p>
            <a:endParaRPr lang="en-AU" sz="3600" dirty="0"/>
          </a:p>
          <a:p>
            <a:r>
              <a:rPr lang="en-AU" sz="3600" dirty="0">
                <a:solidFill>
                  <a:srgbClr val="FFFF00"/>
                </a:solidFill>
              </a:rPr>
              <a:t>*Please note, </a:t>
            </a:r>
            <a:r>
              <a:rPr lang="en-AU" sz="3600" dirty="0">
                <a:solidFill>
                  <a:srgbClr val="FFC000"/>
                </a:solidFill>
              </a:rPr>
              <a:t>we have endeavoured to keep teams as close to home as possible, but there is a limit to how well we can do this given the number of teams, and the physical location of the grounds</a:t>
            </a:r>
          </a:p>
        </p:txBody>
      </p:sp>
    </p:spTree>
    <p:extLst>
      <p:ext uri="{BB962C8B-B14F-4D97-AF65-F5344CB8AC3E}">
        <p14:creationId xmlns:p14="http://schemas.microsoft.com/office/powerpoint/2010/main" val="2430502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09D314-597D-C111-FDCC-643D6C8719CF}"/>
              </a:ext>
            </a:extLst>
          </p:cNvPr>
          <p:cNvSpPr txBox="1"/>
          <p:nvPr/>
        </p:nvSpPr>
        <p:spPr>
          <a:xfrm>
            <a:off x="0" y="0"/>
            <a:ext cx="12191999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solidFill>
                  <a:srgbClr val="FFFF00"/>
                </a:solidFill>
              </a:rPr>
              <a:t>Scorebooks and e-Scoring</a:t>
            </a:r>
          </a:p>
          <a:p>
            <a:pPr algn="ctr"/>
            <a:endParaRPr lang="en-AU" sz="3600" b="1" dirty="0">
              <a:solidFill>
                <a:srgbClr val="FFFF00"/>
              </a:solidFill>
            </a:endParaRPr>
          </a:p>
          <a:p>
            <a:r>
              <a:rPr lang="en-AU" sz="3200" dirty="0"/>
              <a:t>Teams will be supplied with Paper Scorebooks, collect them tonight. </a:t>
            </a:r>
          </a:p>
          <a:p>
            <a:pPr algn="ctr"/>
            <a:r>
              <a:rPr lang="en-AU" sz="2800" b="1" dirty="0">
                <a:solidFill>
                  <a:srgbClr val="FFC000"/>
                </a:solidFill>
              </a:rPr>
              <a:t>Home team has the e-scoring duties (when everything goes well!)</a:t>
            </a:r>
          </a:p>
          <a:p>
            <a:endParaRPr lang="en-AU" sz="3200" dirty="0"/>
          </a:p>
          <a:p>
            <a:r>
              <a:rPr lang="en-AU" sz="3200" dirty="0"/>
              <a:t>Paper scoring (scorebook) is to be reverted to in times of system or device failure in a timely manner</a:t>
            </a:r>
          </a:p>
          <a:p>
            <a:endParaRPr lang="en-AU" sz="3200" dirty="0"/>
          </a:p>
          <a:p>
            <a:r>
              <a:rPr lang="en-AU" sz="3200" dirty="0">
                <a:solidFill>
                  <a:srgbClr val="FFFF00"/>
                </a:solidFill>
              </a:rPr>
              <a:t>*Don’t let e-Scoring take up too much game time!</a:t>
            </a:r>
          </a:p>
          <a:p>
            <a:endParaRPr lang="en-AU" sz="3200" dirty="0"/>
          </a:p>
          <a:p>
            <a:pPr algn="ctr"/>
            <a:r>
              <a:rPr lang="en-AU" sz="3200" b="1" dirty="0">
                <a:solidFill>
                  <a:srgbClr val="FFC000"/>
                </a:solidFill>
              </a:rPr>
              <a:t>Scores are to be entered/updated/corrected in </a:t>
            </a:r>
            <a:r>
              <a:rPr lang="en-AU" sz="3200" b="1" dirty="0" err="1">
                <a:solidFill>
                  <a:srgbClr val="FFC000"/>
                </a:solidFill>
              </a:rPr>
              <a:t>PlayHQ</a:t>
            </a:r>
            <a:r>
              <a:rPr lang="en-AU" sz="3200" b="1" dirty="0">
                <a:solidFill>
                  <a:srgbClr val="FFC000"/>
                </a:solidFill>
              </a:rPr>
              <a:t> by Sunday night</a:t>
            </a:r>
          </a:p>
        </p:txBody>
      </p:sp>
    </p:spTree>
    <p:extLst>
      <p:ext uri="{BB962C8B-B14F-4D97-AF65-F5344CB8AC3E}">
        <p14:creationId xmlns:p14="http://schemas.microsoft.com/office/powerpoint/2010/main" val="3393639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7FB44C-445F-4C4B-2AF6-B4F1B381F970}"/>
              </a:ext>
            </a:extLst>
          </p:cNvPr>
          <p:cNvSpPr txBox="1"/>
          <p:nvPr/>
        </p:nvSpPr>
        <p:spPr>
          <a:xfrm>
            <a:off x="1" y="266700"/>
            <a:ext cx="12192000" cy="604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solidFill>
                  <a:srgbClr val="FFFF00"/>
                </a:solidFill>
              </a:rPr>
              <a:t>Game Balls</a:t>
            </a:r>
          </a:p>
          <a:p>
            <a:pPr algn="ctr"/>
            <a:endParaRPr lang="en-AU" dirty="0">
              <a:solidFill>
                <a:srgbClr val="FFFF00"/>
              </a:solidFill>
            </a:endParaRPr>
          </a:p>
          <a:p>
            <a:pPr algn="ctr"/>
            <a:r>
              <a:rPr lang="en-AU" sz="4000" b="1" dirty="0">
                <a:solidFill>
                  <a:srgbClr val="FFC000"/>
                </a:solidFill>
              </a:rPr>
              <a:t>No change to balls</a:t>
            </a:r>
          </a:p>
          <a:p>
            <a:pPr algn="ctr"/>
            <a:endParaRPr lang="en-AU" sz="3200" dirty="0"/>
          </a:p>
          <a:p>
            <a:pPr algn="ctr"/>
            <a:r>
              <a:rPr lang="en-AU" sz="3200" dirty="0"/>
              <a:t>Stage 1 (U10) - Kookaburra “Star” (formerly “Rookie”) ball</a:t>
            </a:r>
          </a:p>
          <a:p>
            <a:pPr algn="ctr"/>
            <a:endParaRPr lang="en-AU" sz="3200" dirty="0"/>
          </a:p>
          <a:p>
            <a:pPr algn="ctr"/>
            <a:endParaRPr lang="en-AU" sz="3200" dirty="0"/>
          </a:p>
          <a:p>
            <a:pPr algn="ctr"/>
            <a:r>
              <a:rPr lang="en-AU" sz="3200" dirty="0"/>
              <a:t>Stage 2 (U12) - Kookaburra “Colt” 142 grams or Kookaburra “Practice” 142 grams</a:t>
            </a:r>
          </a:p>
          <a:p>
            <a:pPr algn="ctr"/>
            <a:endParaRPr lang="en-AU" sz="3200" dirty="0"/>
          </a:p>
          <a:p>
            <a:pPr algn="ctr"/>
            <a:endParaRPr lang="en-AU" sz="3200" dirty="0"/>
          </a:p>
          <a:p>
            <a:pPr algn="ctr"/>
            <a:r>
              <a:rPr lang="en-AU" sz="3200" dirty="0"/>
              <a:t>Stage 3 - Kookaburra “Red King” 156 grams</a:t>
            </a:r>
          </a:p>
        </p:txBody>
      </p:sp>
    </p:spTree>
    <p:extLst>
      <p:ext uri="{BB962C8B-B14F-4D97-AF65-F5344CB8AC3E}">
        <p14:creationId xmlns:p14="http://schemas.microsoft.com/office/powerpoint/2010/main" val="33363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D824F4-D161-D13A-377C-00AB03DC11D0}"/>
              </a:ext>
            </a:extLst>
          </p:cNvPr>
          <p:cNvSpPr txBox="1"/>
          <p:nvPr/>
        </p:nvSpPr>
        <p:spPr>
          <a:xfrm>
            <a:off x="0" y="0"/>
            <a:ext cx="12191999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200" b="1" dirty="0">
                <a:solidFill>
                  <a:srgbClr val="FFFF00"/>
                </a:solidFill>
              </a:rPr>
              <a:t>Pitches marked</a:t>
            </a:r>
          </a:p>
          <a:p>
            <a:pPr algn="ctr"/>
            <a:endParaRPr lang="en-AU" dirty="0"/>
          </a:p>
          <a:p>
            <a:pPr algn="ctr"/>
            <a:r>
              <a:rPr lang="en-AU" sz="2400" dirty="0"/>
              <a:t>Make sure your pitches are marked clearly at your required Grade measurement. </a:t>
            </a:r>
          </a:p>
          <a:p>
            <a:pPr algn="ctr"/>
            <a:endParaRPr lang="en-AU" sz="2400" dirty="0"/>
          </a:p>
          <a:p>
            <a:pPr algn="ctr"/>
            <a:r>
              <a:rPr lang="en-AU" sz="2400" b="1" dirty="0">
                <a:solidFill>
                  <a:srgbClr val="FFFF00"/>
                </a:solidFill>
              </a:rPr>
              <a:t>U10 - 16 meters</a:t>
            </a:r>
          </a:p>
          <a:p>
            <a:pPr algn="ctr"/>
            <a:endParaRPr lang="en-AU" sz="2400" b="1" dirty="0">
              <a:solidFill>
                <a:srgbClr val="FFFF00"/>
              </a:solidFill>
            </a:endParaRPr>
          </a:p>
          <a:p>
            <a:pPr algn="ctr"/>
            <a:r>
              <a:rPr lang="en-AU" sz="2400" b="1" dirty="0">
                <a:solidFill>
                  <a:srgbClr val="FFFF00"/>
                </a:solidFill>
              </a:rPr>
              <a:t>U12 - 18 meters</a:t>
            </a:r>
          </a:p>
          <a:p>
            <a:pPr algn="ctr"/>
            <a:endParaRPr lang="en-AU" sz="2400" b="1" dirty="0">
              <a:solidFill>
                <a:srgbClr val="FFFF00"/>
              </a:solidFill>
            </a:endParaRPr>
          </a:p>
          <a:p>
            <a:pPr algn="ctr"/>
            <a:r>
              <a:rPr lang="en-AU" sz="2400" b="1" dirty="0">
                <a:solidFill>
                  <a:srgbClr val="FFFF00"/>
                </a:solidFill>
              </a:rPr>
              <a:t>U14/U16 - 20.12 meters</a:t>
            </a:r>
          </a:p>
          <a:p>
            <a:pPr algn="ctr"/>
            <a:endParaRPr lang="en-AU" sz="2000" dirty="0"/>
          </a:p>
          <a:p>
            <a:pPr algn="ctr"/>
            <a:r>
              <a:rPr lang="en-AU" sz="2000" dirty="0"/>
              <a:t>Measurement is stump to stump, and creases are 1.22 m from stump to centre pitch. Please make sure this is done well before the start of play. </a:t>
            </a:r>
          </a:p>
          <a:p>
            <a:pPr algn="ctr"/>
            <a:endParaRPr lang="en-AU" sz="2000" dirty="0"/>
          </a:p>
          <a:p>
            <a:pPr algn="ctr"/>
            <a:r>
              <a:rPr lang="en-AU" sz="2000" dirty="0"/>
              <a:t>Boundary markings should be close to the maximum for your Grade but </a:t>
            </a:r>
            <a:r>
              <a:rPr lang="en-AU" sz="2000" dirty="0">
                <a:solidFill>
                  <a:srgbClr val="FFFF00"/>
                </a:solidFill>
              </a:rPr>
              <a:t>please</a:t>
            </a:r>
            <a:r>
              <a:rPr lang="en-AU" sz="2000" dirty="0"/>
              <a:t> </a:t>
            </a:r>
            <a:r>
              <a:rPr lang="en-AU" sz="2000" dirty="0">
                <a:solidFill>
                  <a:srgbClr val="FFC000"/>
                </a:solidFill>
              </a:rPr>
              <a:t>be reasonable</a:t>
            </a:r>
            <a:r>
              <a:rPr lang="en-AU" sz="2000" dirty="0"/>
              <a:t>. </a:t>
            </a:r>
          </a:p>
          <a:p>
            <a:pPr algn="ctr"/>
            <a:r>
              <a:rPr lang="en-AU" sz="2000" dirty="0"/>
              <a:t>If the ground conditions are not favourable for that, </a:t>
            </a:r>
            <a:r>
              <a:rPr lang="en-AU" sz="2000" dirty="0" err="1"/>
              <a:t>eg</a:t>
            </a:r>
            <a:r>
              <a:rPr lang="en-AU" sz="2000" dirty="0"/>
              <a:t> long or wet grass or obstructions, bring it in a little. </a:t>
            </a:r>
            <a:r>
              <a:rPr lang="en-AU" sz="2000" dirty="0">
                <a:solidFill>
                  <a:srgbClr val="FFFF00"/>
                </a:solidFill>
              </a:rPr>
              <a:t>Both teams will bat on the same field</a:t>
            </a:r>
            <a:r>
              <a:rPr lang="en-AU" sz="2000" dirty="0"/>
              <a:t>, under the same conditions</a:t>
            </a:r>
          </a:p>
        </p:txBody>
      </p:sp>
    </p:spTree>
    <p:extLst>
      <p:ext uri="{BB962C8B-B14F-4D97-AF65-F5344CB8AC3E}">
        <p14:creationId xmlns:p14="http://schemas.microsoft.com/office/powerpoint/2010/main" val="148781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DB192F-BFF6-1290-891D-3B0B7E3E952C}"/>
              </a:ext>
            </a:extLst>
          </p:cNvPr>
          <p:cNvSpPr txBox="1"/>
          <p:nvPr/>
        </p:nvSpPr>
        <p:spPr>
          <a:xfrm>
            <a:off x="123825" y="95250"/>
            <a:ext cx="119253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000" b="1" dirty="0">
                <a:solidFill>
                  <a:srgbClr val="FFFF00"/>
                </a:solidFill>
              </a:rPr>
              <a:t>Time management</a:t>
            </a:r>
          </a:p>
          <a:p>
            <a:pPr algn="ctr"/>
            <a:endParaRPr lang="en-AU" sz="3200" b="1" dirty="0">
              <a:solidFill>
                <a:srgbClr val="FFFF00"/>
              </a:solidFill>
            </a:endParaRPr>
          </a:p>
          <a:p>
            <a:pPr algn="ctr"/>
            <a:r>
              <a:rPr lang="en-AU" sz="2800" dirty="0"/>
              <a:t>This is something that has slipped a fair bit in recent seasons</a:t>
            </a:r>
          </a:p>
          <a:p>
            <a:endParaRPr lang="en-AU" sz="2800" dirty="0"/>
          </a:p>
          <a:p>
            <a:r>
              <a:rPr lang="en-AU" sz="2800" dirty="0">
                <a:solidFill>
                  <a:srgbClr val="FFC000"/>
                </a:solidFill>
              </a:rPr>
              <a:t>Maintain the over rate</a:t>
            </a:r>
            <a:r>
              <a:rPr lang="en-AU" sz="2800" dirty="0"/>
              <a:t>. Keep the game ticking over at a reasonable pace</a:t>
            </a:r>
          </a:p>
          <a:p>
            <a:endParaRPr lang="en-A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rgbClr val="FFFF00"/>
                </a:solidFill>
              </a:rPr>
              <a:t>Minimise bowler runups in lower age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Rotate your field so that the next bowler is next to the umpire, not running from fine leg (opposite!)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rgbClr val="FFFF00"/>
                </a:solidFill>
              </a:rPr>
              <a:t>Get the ball back to bowler quickly, bowler goes back to mark!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Have drinks breaks on the field, quickly (eskies??)</a:t>
            </a:r>
          </a:p>
          <a:p>
            <a:endParaRPr lang="en-AU" sz="2800" dirty="0"/>
          </a:p>
          <a:p>
            <a:pPr algn="ctr"/>
            <a:r>
              <a:rPr lang="en-AU" sz="2800" b="1" dirty="0">
                <a:solidFill>
                  <a:srgbClr val="FFFF00"/>
                </a:solidFill>
              </a:rPr>
              <a:t>*The onus is on both team coaches to moderate this in a fair and reasonable fashion</a:t>
            </a:r>
          </a:p>
        </p:txBody>
      </p:sp>
    </p:spTree>
    <p:extLst>
      <p:ext uri="{BB962C8B-B14F-4D97-AF65-F5344CB8AC3E}">
        <p14:creationId xmlns:p14="http://schemas.microsoft.com/office/powerpoint/2010/main" val="3981327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E33559-BDDD-9776-C256-24F40A89E57D}"/>
              </a:ext>
            </a:extLst>
          </p:cNvPr>
          <p:cNvSpPr txBox="1"/>
          <p:nvPr/>
        </p:nvSpPr>
        <p:spPr>
          <a:xfrm>
            <a:off x="0" y="0"/>
            <a:ext cx="12191999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solidFill>
                  <a:srgbClr val="FFFF00"/>
                </a:solidFill>
              </a:rPr>
              <a:t>* Participation *</a:t>
            </a:r>
          </a:p>
          <a:p>
            <a:pPr algn="ctr"/>
            <a:r>
              <a:rPr lang="en-AU" sz="2800" b="1" dirty="0">
                <a:solidFill>
                  <a:srgbClr val="FFC000"/>
                </a:solidFill>
              </a:rPr>
              <a:t>This is Junior Club Cricket</a:t>
            </a:r>
          </a:p>
          <a:p>
            <a:endParaRPr lang="en-AU" dirty="0"/>
          </a:p>
          <a:p>
            <a:pPr algn="ctr"/>
            <a:r>
              <a:rPr lang="en-AU" sz="3200" dirty="0"/>
              <a:t>It is not the world cup, let’s be reasonable about it!</a:t>
            </a:r>
          </a:p>
          <a:p>
            <a:endParaRPr lang="en-AU" sz="3200" dirty="0"/>
          </a:p>
          <a:p>
            <a:r>
              <a:rPr lang="en-AU" sz="3200" dirty="0"/>
              <a:t>Sure, we all want to win, but every player in the competition should be afforded the same opportunities</a:t>
            </a:r>
          </a:p>
          <a:p>
            <a:endParaRPr lang="en-AU" sz="3200" dirty="0"/>
          </a:p>
          <a:p>
            <a:r>
              <a:rPr lang="en-AU" sz="2800" dirty="0"/>
              <a:t>Rotate batting lineups, bowling lineups and who does the wicket keeping. </a:t>
            </a:r>
            <a:r>
              <a:rPr lang="en-AU" sz="2800" dirty="0">
                <a:solidFill>
                  <a:srgbClr val="FFFF00"/>
                </a:solidFill>
              </a:rPr>
              <a:t>This will be monitored and evaluated throughout the season. </a:t>
            </a:r>
            <a:r>
              <a:rPr lang="en-AU" sz="2800" dirty="0">
                <a:solidFill>
                  <a:srgbClr val="FFC000"/>
                </a:solidFill>
              </a:rPr>
              <a:t>Non-conformance may be penalised</a:t>
            </a:r>
          </a:p>
          <a:p>
            <a:endParaRPr lang="en-AU" sz="2800" dirty="0">
              <a:solidFill>
                <a:srgbClr val="FFFF00"/>
              </a:solidFill>
            </a:endParaRPr>
          </a:p>
          <a:p>
            <a:endParaRPr lang="en-AU" sz="3200" dirty="0"/>
          </a:p>
          <a:p>
            <a:pPr algn="ctr"/>
            <a:r>
              <a:rPr lang="en-AU" sz="3200" b="1" dirty="0">
                <a:solidFill>
                  <a:srgbClr val="FFC000"/>
                </a:solidFill>
              </a:rPr>
              <a:t>Let’s make it a great season for all involved</a:t>
            </a:r>
          </a:p>
        </p:txBody>
      </p:sp>
    </p:spTree>
    <p:extLst>
      <p:ext uri="{BB962C8B-B14F-4D97-AF65-F5344CB8AC3E}">
        <p14:creationId xmlns:p14="http://schemas.microsoft.com/office/powerpoint/2010/main" val="78714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846351-E06F-F861-BA96-B2CA5372745F}"/>
              </a:ext>
            </a:extLst>
          </p:cNvPr>
          <p:cNvSpPr txBox="1"/>
          <p:nvPr/>
        </p:nvSpPr>
        <p:spPr>
          <a:xfrm>
            <a:off x="0" y="85725"/>
            <a:ext cx="121920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400" b="1" dirty="0">
                <a:solidFill>
                  <a:srgbClr val="FFFF00"/>
                </a:solidFill>
              </a:rPr>
              <a:t>Spirit of Cricket </a:t>
            </a:r>
          </a:p>
          <a:p>
            <a:pPr algn="ctr"/>
            <a:endParaRPr lang="en-AU" sz="3200" b="1" dirty="0">
              <a:solidFill>
                <a:srgbClr val="FFFF00"/>
              </a:solidFill>
            </a:endParaRPr>
          </a:p>
          <a:p>
            <a:pPr algn="ctr"/>
            <a:r>
              <a:rPr lang="en-AU" sz="3200" b="1" dirty="0">
                <a:solidFill>
                  <a:srgbClr val="FFC000"/>
                </a:solidFill>
              </a:rPr>
              <a:t>Respect, Teamwork, Ethics, Humility, Fun, Encourage others</a:t>
            </a:r>
          </a:p>
          <a:p>
            <a:pPr algn="ctr"/>
            <a:endParaRPr lang="en-AU" sz="2800" dirty="0"/>
          </a:p>
          <a:p>
            <a:r>
              <a:rPr lang="en-AU" sz="2800" dirty="0"/>
              <a:t>Let’s be very mindful of everyone around us: players, supporters, and umpires</a:t>
            </a:r>
          </a:p>
          <a:p>
            <a:endParaRPr lang="en-AU" sz="2800" dirty="0"/>
          </a:p>
          <a:p>
            <a:pPr algn="ctr"/>
            <a:r>
              <a:rPr lang="en-AU" sz="2800" dirty="0">
                <a:solidFill>
                  <a:srgbClr val="FFFF00"/>
                </a:solidFill>
              </a:rPr>
              <a:t>Stay positive and keep the kids having fun </a:t>
            </a:r>
          </a:p>
          <a:p>
            <a:endParaRPr lang="en-AU" sz="2800" dirty="0">
              <a:solidFill>
                <a:srgbClr val="FFFF00"/>
              </a:solidFill>
            </a:endParaRPr>
          </a:p>
          <a:p>
            <a:r>
              <a:rPr lang="en-AU" sz="2800" dirty="0">
                <a:solidFill>
                  <a:srgbClr val="FFFF00"/>
                </a:solidFill>
              </a:rPr>
              <a:t>Sledging should not be encouraged, or at least </a:t>
            </a:r>
            <a:r>
              <a:rPr lang="en-AU" sz="2800" u="sng" dirty="0">
                <a:solidFill>
                  <a:srgbClr val="FFFF00"/>
                </a:solidFill>
              </a:rPr>
              <a:t>controlled</a:t>
            </a:r>
          </a:p>
          <a:p>
            <a:endParaRPr lang="en-AU" sz="2800" dirty="0">
              <a:solidFill>
                <a:srgbClr val="FFFF00"/>
              </a:solidFill>
            </a:endParaRPr>
          </a:p>
          <a:p>
            <a:pPr algn="ctr"/>
            <a:r>
              <a:rPr lang="en-AU" sz="2800" b="1" dirty="0">
                <a:solidFill>
                  <a:srgbClr val="FFC000"/>
                </a:solidFill>
              </a:rPr>
              <a:t>Please refer to the Sheep Stations comment! </a:t>
            </a:r>
          </a:p>
          <a:p>
            <a:endParaRPr lang="en-AU" sz="2800" dirty="0"/>
          </a:p>
          <a:p>
            <a:pPr algn="ctr"/>
            <a:r>
              <a:rPr lang="en-AU" sz="2400" dirty="0">
                <a:solidFill>
                  <a:srgbClr val="FFFF00"/>
                </a:solidFill>
              </a:rPr>
              <a:t>*Remember that our players are learning the game, including the rules, and require some guidance</a:t>
            </a:r>
          </a:p>
        </p:txBody>
      </p:sp>
    </p:spTree>
    <p:extLst>
      <p:ext uri="{BB962C8B-B14F-4D97-AF65-F5344CB8AC3E}">
        <p14:creationId xmlns:p14="http://schemas.microsoft.com/office/powerpoint/2010/main" val="1563723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D3873A-8A86-F486-A983-A6DDCF395F17}"/>
              </a:ext>
            </a:extLst>
          </p:cNvPr>
          <p:cNvSpPr txBox="1"/>
          <p:nvPr/>
        </p:nvSpPr>
        <p:spPr>
          <a:xfrm>
            <a:off x="0" y="238125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solidFill>
                  <a:srgbClr val="FFFF00"/>
                </a:solidFill>
              </a:rPr>
              <a:t>CODE OF CONDUCT</a:t>
            </a:r>
          </a:p>
          <a:p>
            <a:pPr algn="ctr"/>
            <a:endParaRPr lang="en-AU" b="1" dirty="0">
              <a:solidFill>
                <a:srgbClr val="FFFF00"/>
              </a:solidFill>
            </a:endParaRPr>
          </a:p>
          <a:p>
            <a:r>
              <a:rPr lang="en-AU" sz="3600" dirty="0"/>
              <a:t>The SSJCA shall apply a Code of Conduct based on sportsmanship, fair play, and consideration for the</a:t>
            </a:r>
          </a:p>
          <a:p>
            <a:r>
              <a:rPr lang="en-AU" sz="3600" dirty="0"/>
              <a:t>SSJCA Competition Administration &amp; Playing Regulations, efforts and responsibilities of others</a:t>
            </a:r>
          </a:p>
          <a:p>
            <a:endParaRPr lang="en-AU" sz="3600" dirty="0"/>
          </a:p>
          <a:p>
            <a:pPr algn="ctr"/>
            <a:r>
              <a:rPr lang="en-AU" sz="3600" i="1" dirty="0">
                <a:solidFill>
                  <a:srgbClr val="FFFF00"/>
                </a:solidFill>
              </a:rPr>
              <a:t>The Code applies to all Playing Members, and all Club members, parents, officials and others participating</a:t>
            </a:r>
          </a:p>
          <a:p>
            <a:pPr algn="ctr"/>
            <a:r>
              <a:rPr lang="en-AU" sz="3600" i="1" dirty="0">
                <a:solidFill>
                  <a:srgbClr val="FFFF00"/>
                </a:solidFill>
              </a:rPr>
              <a:t>in the activities of the SSJCA and having an affiliation with the SSJCA as provided for in the Constitution</a:t>
            </a:r>
          </a:p>
        </p:txBody>
      </p:sp>
    </p:spTree>
    <p:extLst>
      <p:ext uri="{BB962C8B-B14F-4D97-AF65-F5344CB8AC3E}">
        <p14:creationId xmlns:p14="http://schemas.microsoft.com/office/powerpoint/2010/main" val="256537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96FAF1-B63F-A50C-E85E-066A73F9FCC2}"/>
              </a:ext>
            </a:extLst>
          </p:cNvPr>
          <p:cNvSpPr txBox="1"/>
          <p:nvPr/>
        </p:nvSpPr>
        <p:spPr>
          <a:xfrm>
            <a:off x="1" y="0"/>
            <a:ext cx="121920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solidFill>
                  <a:srgbClr val="FFFF00"/>
                </a:solidFill>
              </a:rPr>
              <a:t>Weather </a:t>
            </a:r>
          </a:p>
          <a:p>
            <a:pPr algn="ctr"/>
            <a:endParaRPr lang="en-AU" sz="3600" b="1" dirty="0">
              <a:solidFill>
                <a:srgbClr val="FFFF00"/>
              </a:solidFill>
            </a:endParaRPr>
          </a:p>
          <a:p>
            <a:r>
              <a:rPr lang="en-AU" sz="4000" dirty="0"/>
              <a:t>In the event of unfavourable weather conditions, please check Facebook page for updates</a:t>
            </a:r>
          </a:p>
          <a:p>
            <a:endParaRPr lang="en-AU" sz="4000" dirty="0"/>
          </a:p>
          <a:p>
            <a:pPr algn="ctr"/>
            <a:r>
              <a:rPr lang="en-AU" sz="4000" dirty="0"/>
              <a:t>Cancellations will be posted there prior to 7 am </a:t>
            </a:r>
            <a:r>
              <a:rPr lang="en-AU" sz="4000" dirty="0">
                <a:solidFill>
                  <a:srgbClr val="FFFF00"/>
                </a:solidFill>
              </a:rPr>
              <a:t>If there’s nothing posted, head to your ground</a:t>
            </a:r>
          </a:p>
          <a:p>
            <a:endParaRPr lang="en-AU" sz="4000" dirty="0"/>
          </a:p>
          <a:p>
            <a:pPr algn="ctr"/>
            <a:r>
              <a:rPr lang="en-AU" sz="4000" b="1" dirty="0">
                <a:solidFill>
                  <a:srgbClr val="FFC000"/>
                </a:solidFill>
              </a:rPr>
              <a:t>*In particularly hot weather refer to guidelines</a:t>
            </a:r>
          </a:p>
        </p:txBody>
      </p:sp>
    </p:spTree>
    <p:extLst>
      <p:ext uri="{BB962C8B-B14F-4D97-AF65-F5344CB8AC3E}">
        <p14:creationId xmlns:p14="http://schemas.microsoft.com/office/powerpoint/2010/main" val="1189963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301982-C5AC-4E01-1D78-B65869A51D10}"/>
              </a:ext>
            </a:extLst>
          </p:cNvPr>
          <p:cNvSpPr txBox="1"/>
          <p:nvPr/>
        </p:nvSpPr>
        <p:spPr>
          <a:xfrm>
            <a:off x="0" y="171451"/>
            <a:ext cx="121920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400" b="1" dirty="0">
                <a:solidFill>
                  <a:srgbClr val="FFFF00"/>
                </a:solidFill>
              </a:rPr>
              <a:t>Umpires</a:t>
            </a:r>
          </a:p>
          <a:p>
            <a:pPr algn="ctr"/>
            <a:endParaRPr lang="en-AU" sz="4000" b="1" dirty="0">
              <a:solidFill>
                <a:srgbClr val="FFFF00"/>
              </a:solidFill>
            </a:endParaRPr>
          </a:p>
          <a:p>
            <a:r>
              <a:rPr lang="en-AU" sz="2800" i="1" dirty="0"/>
              <a:t>3.1 The Umpires</a:t>
            </a:r>
          </a:p>
          <a:p>
            <a:r>
              <a:rPr lang="en-AU" sz="2800" i="1" dirty="0"/>
              <a:t>1) Umpires may be appointed to a match as follows;</a:t>
            </a:r>
          </a:p>
          <a:p>
            <a:r>
              <a:rPr lang="en-AU" sz="2800" i="1" dirty="0"/>
              <a:t>(a) The SSCUA may appoint one or more umpires;</a:t>
            </a:r>
          </a:p>
          <a:p>
            <a:r>
              <a:rPr lang="en-AU" sz="2800" i="1" dirty="0"/>
              <a:t>(b) The SSJCA may appoint one or more umpires;</a:t>
            </a:r>
          </a:p>
          <a:p>
            <a:r>
              <a:rPr lang="en-AU" sz="2800" i="1" dirty="0">
                <a:solidFill>
                  <a:srgbClr val="FFFF00"/>
                </a:solidFill>
              </a:rPr>
              <a:t>(c) In the event that no official umpires are appointed each team shall appoint an umpire.</a:t>
            </a:r>
          </a:p>
          <a:p>
            <a:endParaRPr lang="en-AU" sz="2800" dirty="0"/>
          </a:p>
          <a:p>
            <a:r>
              <a:rPr lang="en-AU" sz="2800" dirty="0"/>
              <a:t>Some games will have Umpires appointed (registered certified umpires, Black and Whites) based on availability on any given weekend</a:t>
            </a:r>
          </a:p>
          <a:p>
            <a:endParaRPr lang="en-AU" sz="2800" dirty="0"/>
          </a:p>
          <a:p>
            <a:pPr algn="ctr"/>
            <a:r>
              <a:rPr lang="en-AU" sz="2800" dirty="0">
                <a:solidFill>
                  <a:srgbClr val="FFC000"/>
                </a:solidFill>
              </a:rPr>
              <a:t>All other games will be adjudicated by the Teams involved</a:t>
            </a:r>
          </a:p>
        </p:txBody>
      </p:sp>
    </p:spTree>
    <p:extLst>
      <p:ext uri="{BB962C8B-B14F-4D97-AF65-F5344CB8AC3E}">
        <p14:creationId xmlns:p14="http://schemas.microsoft.com/office/powerpoint/2010/main" val="1563755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4106582-AC3F-673D-ECF4-60B81FCBD2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221670"/>
              </p:ext>
            </p:extLst>
          </p:nvPr>
        </p:nvGraphicFramePr>
        <p:xfrm>
          <a:off x="0" y="0"/>
          <a:ext cx="12192000" cy="6485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605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4160D3-F340-083E-4343-4D4CACDB6C1B}"/>
              </a:ext>
            </a:extLst>
          </p:cNvPr>
          <p:cNvSpPr txBox="1"/>
          <p:nvPr/>
        </p:nvSpPr>
        <p:spPr>
          <a:xfrm>
            <a:off x="0" y="0"/>
            <a:ext cx="1219200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 b="1" dirty="0">
                <a:solidFill>
                  <a:srgbClr val="FFFF00"/>
                </a:solidFill>
              </a:rPr>
              <a:t>T25 – U12C (</a:t>
            </a:r>
            <a:r>
              <a:rPr lang="en-AU" sz="2800" b="1" dirty="0">
                <a:solidFill>
                  <a:srgbClr val="FFC000"/>
                </a:solidFill>
              </a:rPr>
              <a:t>same as 30 over, with the following changes/modifications</a:t>
            </a:r>
            <a:r>
              <a:rPr lang="en-AU" sz="2800" b="1" dirty="0">
                <a:solidFill>
                  <a:srgbClr val="FFFF00"/>
                </a:solidFill>
              </a:rPr>
              <a:t>)</a:t>
            </a:r>
          </a:p>
          <a:p>
            <a:r>
              <a:rPr lang="en-AU" sz="2000" dirty="0"/>
              <a:t>•	25 overs for each innings</a:t>
            </a:r>
          </a:p>
          <a:p>
            <a:endParaRPr lang="en-AU" sz="2000" dirty="0"/>
          </a:p>
          <a:p>
            <a:r>
              <a:rPr lang="en-AU" sz="2000" dirty="0"/>
              <a:t>•	9 batters only, 9 bowlers only, but they don’t have to be the same 9 if you have more than 9 players.</a:t>
            </a:r>
          </a:p>
          <a:p>
            <a:endParaRPr lang="en-AU" sz="2000" dirty="0"/>
          </a:p>
          <a:p>
            <a:r>
              <a:rPr lang="en-AU" sz="2000" dirty="0"/>
              <a:t>•	Game length 3 hours</a:t>
            </a:r>
          </a:p>
          <a:p>
            <a:endParaRPr lang="en-AU" sz="2000" dirty="0"/>
          </a:p>
          <a:p>
            <a:r>
              <a:rPr lang="en-AU" sz="2000" dirty="0"/>
              <a:t>•	Drinks after 13 overs (or after the middle over), provided the game length has not been reduced to 20 overs or less</a:t>
            </a:r>
          </a:p>
          <a:p>
            <a:endParaRPr lang="en-AU" sz="2000" dirty="0"/>
          </a:p>
          <a:p>
            <a:r>
              <a:rPr lang="en-AU" sz="2000" dirty="0"/>
              <a:t>•	Batter to retire after 30 balls</a:t>
            </a:r>
          </a:p>
          <a:p>
            <a:endParaRPr lang="en-AU" sz="2000" dirty="0"/>
          </a:p>
          <a:p>
            <a:r>
              <a:rPr lang="en-AU" sz="2000" dirty="0"/>
              <a:t>•	For Bowling: Maximum of 4 overs, minimum of 2 overs. No bowler to bowl a 4th over until all bowlers have bowled 2 overs (excluding a wicket keeper who keeps the whole innings)</a:t>
            </a:r>
          </a:p>
          <a:p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Minimum overs for a result = 10 overs each team</a:t>
            </a:r>
          </a:p>
        </p:txBody>
      </p:sp>
    </p:spTree>
    <p:extLst>
      <p:ext uri="{BB962C8B-B14F-4D97-AF65-F5344CB8AC3E}">
        <p14:creationId xmlns:p14="http://schemas.microsoft.com/office/powerpoint/2010/main" val="3427430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326DE-85C9-A781-ABA9-4A99A019E589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6000" b="1" dirty="0">
                <a:solidFill>
                  <a:srgbClr val="FFC000"/>
                </a:solidFill>
              </a:rPr>
              <a:t>Questions??</a:t>
            </a:r>
          </a:p>
        </p:txBody>
      </p:sp>
    </p:spTree>
    <p:extLst>
      <p:ext uri="{BB962C8B-B14F-4D97-AF65-F5344CB8AC3E}">
        <p14:creationId xmlns:p14="http://schemas.microsoft.com/office/powerpoint/2010/main" val="3360527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136</TotalTime>
  <Words>1136</Words>
  <Application>Microsoft Office PowerPoint</Application>
  <PresentationFormat>Widescreen</PresentationFormat>
  <Paragraphs>149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2</vt:lpstr>
      <vt:lpstr>Quotable</vt:lpstr>
      <vt:lpstr>2023/24 Season Competition</vt:lpstr>
      <vt:lpstr>Our numbers have increased again this year. That gives the SSJCA a total of 89 teams across 4 age groups.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2023/24 Season Competition</dc:title>
  <dc:creator>Bryon Camin</dc:creator>
  <cp:lastModifiedBy>Bryon Camin</cp:lastModifiedBy>
  <cp:revision>1</cp:revision>
  <dcterms:created xsi:type="dcterms:W3CDTF">2023-09-04T01:21:50Z</dcterms:created>
  <dcterms:modified xsi:type="dcterms:W3CDTF">2023-09-04T04:04:11Z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52b36d-f601-4e6b-943f-5f6005588b93_Enabled">
    <vt:lpwstr>true</vt:lpwstr>
  </property>
  <property fmtid="{D5CDD505-2E9C-101B-9397-08002B2CF9AE}" pid="3" name="MSIP_Label_3452b36d-f601-4e6b-943f-5f6005588b93_SetDate">
    <vt:lpwstr>2023-09-04T01:47:31Z</vt:lpwstr>
  </property>
  <property fmtid="{D5CDD505-2E9C-101B-9397-08002B2CF9AE}" pid="4" name="MSIP_Label_3452b36d-f601-4e6b-943f-5f6005588b93_Method">
    <vt:lpwstr>Standard</vt:lpwstr>
  </property>
  <property fmtid="{D5CDD505-2E9C-101B-9397-08002B2CF9AE}" pid="5" name="MSIP_Label_3452b36d-f601-4e6b-943f-5f6005588b93_Name">
    <vt:lpwstr>Class 2 - Internal Use Only (Private)</vt:lpwstr>
  </property>
  <property fmtid="{D5CDD505-2E9C-101B-9397-08002B2CF9AE}" pid="6" name="MSIP_Label_3452b36d-f601-4e6b-943f-5f6005588b93_SiteId">
    <vt:lpwstr>f9b6d7c0-2c21-4f56-b69d-347b8d3e3da9</vt:lpwstr>
  </property>
  <property fmtid="{D5CDD505-2E9C-101B-9397-08002B2CF9AE}" pid="7" name="MSIP_Label_3452b36d-f601-4e6b-943f-5f6005588b93_ActionId">
    <vt:lpwstr>e0cd7fc6-90a8-49dc-9ff3-0ec67aa371c9</vt:lpwstr>
  </property>
  <property fmtid="{D5CDD505-2E9C-101B-9397-08002B2CF9AE}" pid="8" name="MSIP_Label_3452b36d-f601-4e6b-943f-5f6005588b93_ContentBits">
    <vt:lpwstr>0</vt:lpwstr>
  </property>
</Properties>
</file>